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64" r:id="rId4"/>
    <p:sldId id="263" r:id="rId5"/>
    <p:sldId id="270" r:id="rId6"/>
    <p:sldId id="260" r:id="rId7"/>
    <p:sldId id="258" r:id="rId8"/>
    <p:sldId id="256" r:id="rId9"/>
    <p:sldId id="272" r:id="rId10"/>
    <p:sldId id="266" r:id="rId11"/>
    <p:sldId id="259" r:id="rId12"/>
    <p:sldId id="273" r:id="rId13"/>
    <p:sldId id="267" r:id="rId14"/>
    <p:sldId id="268" r:id="rId15"/>
    <p:sldId id="265" r:id="rId16"/>
    <p:sldId id="269" r:id="rId17"/>
    <p:sldId id="25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838E8E6-C6D5-4F57-8F3E-AB7586D0A526}">
          <p14:sldIdLst>
            <p14:sldId id="261"/>
          </p14:sldIdLst>
        </p14:section>
        <p14:section name="Treaty" id="{6BC9F3EE-EC90-485C-A72E-EDF9AE9CA11C}">
          <p14:sldIdLst>
            <p14:sldId id="262"/>
            <p14:sldId id="264"/>
            <p14:sldId id="263"/>
            <p14:sldId id="270"/>
          </p14:sldIdLst>
        </p14:section>
        <p14:section name="Maori Data" id="{10977DD0-12F1-4B6F-9561-3922DC08F523}">
          <p14:sldIdLst>
            <p14:sldId id="260"/>
            <p14:sldId id="258"/>
            <p14:sldId id="256"/>
            <p14:sldId id="272"/>
            <p14:sldId id="266"/>
            <p14:sldId id="259"/>
            <p14:sldId id="273"/>
          </p14:sldIdLst>
        </p14:section>
        <p14:section name="Scenarios" id="{FC13FA7B-23F9-4546-82DE-8650D5AE90FB}">
          <p14:sldIdLst>
            <p14:sldId id="267"/>
            <p14:sldId id="268"/>
          </p14:sldIdLst>
        </p14:section>
        <p14:section name="Readings" id="{91E11859-3C31-47F2-9BC2-EE66C0871BB6}">
          <p14:sldIdLst>
            <p14:sldId id="265"/>
            <p14:sldId id="269"/>
          </p14:sldIdLst>
        </p14:section>
        <p14:section name="References" id="{9B458BC4-275E-42F8-89D8-0CF4996E5B65}">
          <p14:sldIdLst>
            <p14:sldId id="25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3F35CB-128A-4BC6-B692-1C2C748A2093}" v="67" dt="2020-09-10T01:20:04.3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sorterViewPr>
    <p:cViewPr>
      <p:scale>
        <a:sx n="100" d="100"/>
        <a:sy n="100" d="100"/>
      </p:scale>
      <p:origin x="0" y="-420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T Taiuru" userId="06c8940aba45e12a" providerId="LiveId" clId="{2D3F35CB-128A-4BC6-B692-1C2C748A2093}"/>
    <pc:docChg chg="undo custSel addSld delSld modSld sldOrd modMainMaster modSection">
      <pc:chgData name="KT Taiuru" userId="06c8940aba45e12a" providerId="LiveId" clId="{2D3F35CB-128A-4BC6-B692-1C2C748A2093}" dt="2020-09-10T21:10:02.596" v="1614" actId="20577"/>
      <pc:docMkLst>
        <pc:docMk/>
      </pc:docMkLst>
      <pc:sldChg chg="modSp mod">
        <pc:chgData name="KT Taiuru" userId="06c8940aba45e12a" providerId="LiveId" clId="{2D3F35CB-128A-4BC6-B692-1C2C748A2093}" dt="2020-09-10T02:34:29.694" v="1472" actId="20577"/>
        <pc:sldMkLst>
          <pc:docMk/>
          <pc:sldMk cId="3056827688" sldId="256"/>
        </pc:sldMkLst>
        <pc:spChg chg="mod">
          <ac:chgData name="KT Taiuru" userId="06c8940aba45e12a" providerId="LiveId" clId="{2D3F35CB-128A-4BC6-B692-1C2C748A2093}" dt="2020-09-10T02:34:29.694" v="1472" actId="20577"/>
          <ac:spMkLst>
            <pc:docMk/>
            <pc:sldMk cId="3056827688" sldId="256"/>
            <ac:spMk id="4" creationId="{3BA89FBD-F707-44E3-9769-D258FC526414}"/>
          </ac:spMkLst>
        </pc:spChg>
        <pc:spChg chg="mod">
          <ac:chgData name="KT Taiuru" userId="06c8940aba45e12a" providerId="LiveId" clId="{2D3F35CB-128A-4BC6-B692-1C2C748A2093}" dt="2020-09-10T01:21:16.651" v="1265" actId="403"/>
          <ac:spMkLst>
            <pc:docMk/>
            <pc:sldMk cId="3056827688" sldId="256"/>
            <ac:spMk id="5" creationId="{44D05B52-1B84-4828-9143-5EA95A9AFD78}"/>
          </ac:spMkLst>
        </pc:spChg>
      </pc:sldChg>
      <pc:sldChg chg="modSp mod">
        <pc:chgData name="KT Taiuru" userId="06c8940aba45e12a" providerId="LiveId" clId="{2D3F35CB-128A-4BC6-B692-1C2C748A2093}" dt="2020-09-10T01:13:57.067" v="1099" actId="27636"/>
        <pc:sldMkLst>
          <pc:docMk/>
          <pc:sldMk cId="3266098423" sldId="257"/>
        </pc:sldMkLst>
        <pc:spChg chg="mod">
          <ac:chgData name="KT Taiuru" userId="06c8940aba45e12a" providerId="LiveId" clId="{2D3F35CB-128A-4BC6-B692-1C2C748A2093}" dt="2020-09-10T01:13:57.067" v="1099" actId="27636"/>
          <ac:spMkLst>
            <pc:docMk/>
            <pc:sldMk cId="3266098423" sldId="257"/>
            <ac:spMk id="3" creationId="{0241DF09-1233-47A8-A332-D6CAB341600B}"/>
          </ac:spMkLst>
        </pc:spChg>
      </pc:sldChg>
      <pc:sldChg chg="modSp mod">
        <pc:chgData name="KT Taiuru" userId="06c8940aba45e12a" providerId="LiveId" clId="{2D3F35CB-128A-4BC6-B692-1C2C748A2093}" dt="2020-09-10T02:20:12.611" v="1388" actId="20577"/>
        <pc:sldMkLst>
          <pc:docMk/>
          <pc:sldMk cId="928917424" sldId="258"/>
        </pc:sldMkLst>
        <pc:spChg chg="mod">
          <ac:chgData name="KT Taiuru" userId="06c8940aba45e12a" providerId="LiveId" clId="{2D3F35CB-128A-4BC6-B692-1C2C748A2093}" dt="2020-09-09T05:47:03.406" v="3" actId="20577"/>
          <ac:spMkLst>
            <pc:docMk/>
            <pc:sldMk cId="928917424" sldId="258"/>
            <ac:spMk id="2" creationId="{84D995DB-748A-41AC-A426-285209B4ADEA}"/>
          </ac:spMkLst>
        </pc:spChg>
        <pc:spChg chg="mod">
          <ac:chgData name="KT Taiuru" userId="06c8940aba45e12a" providerId="LiveId" clId="{2D3F35CB-128A-4BC6-B692-1C2C748A2093}" dt="2020-09-10T02:20:12.611" v="1388" actId="20577"/>
          <ac:spMkLst>
            <pc:docMk/>
            <pc:sldMk cId="928917424" sldId="258"/>
            <ac:spMk id="3" creationId="{E1BFBDD8-2DBB-4D67-A0AF-9FD55FD5507D}"/>
          </ac:spMkLst>
        </pc:spChg>
      </pc:sldChg>
      <pc:sldChg chg="ord">
        <pc:chgData name="KT Taiuru" userId="06c8940aba45e12a" providerId="LiveId" clId="{2D3F35CB-128A-4BC6-B692-1C2C748A2093}" dt="2020-09-10T02:59:34.835" v="1575"/>
        <pc:sldMkLst>
          <pc:docMk/>
          <pc:sldMk cId="3314805776" sldId="259"/>
        </pc:sldMkLst>
      </pc:sldChg>
      <pc:sldChg chg="addSp delSp modSp mod">
        <pc:chgData name="KT Taiuru" userId="06c8940aba45e12a" providerId="LiveId" clId="{2D3F35CB-128A-4BC6-B692-1C2C748A2093}" dt="2020-09-10T01:18:24.013" v="1253" actId="20577"/>
        <pc:sldMkLst>
          <pc:docMk/>
          <pc:sldMk cId="1561712617" sldId="261"/>
        </pc:sldMkLst>
        <pc:spChg chg="mod">
          <ac:chgData name="KT Taiuru" userId="06c8940aba45e12a" providerId="LiveId" clId="{2D3F35CB-128A-4BC6-B692-1C2C748A2093}" dt="2020-09-09T22:52:13.472" v="1071" actId="20577"/>
          <ac:spMkLst>
            <pc:docMk/>
            <pc:sldMk cId="1561712617" sldId="261"/>
            <ac:spMk id="2" creationId="{772365EB-5DA5-45AB-9B6B-6CE726C77403}"/>
          </ac:spMkLst>
        </pc:spChg>
        <pc:spChg chg="mod">
          <ac:chgData name="KT Taiuru" userId="06c8940aba45e12a" providerId="LiveId" clId="{2D3F35CB-128A-4BC6-B692-1C2C748A2093}" dt="2020-09-10T01:15:38.647" v="1128" actId="14100"/>
          <ac:spMkLst>
            <pc:docMk/>
            <pc:sldMk cId="1561712617" sldId="261"/>
            <ac:spMk id="3" creationId="{C8824309-5738-4463-854D-22B1533E7633}"/>
          </ac:spMkLst>
        </pc:spChg>
        <pc:spChg chg="del">
          <ac:chgData name="KT Taiuru" userId="06c8940aba45e12a" providerId="LiveId" clId="{2D3F35CB-128A-4BC6-B692-1C2C748A2093}" dt="2020-09-10T01:18:14.602" v="1251" actId="478"/>
          <ac:spMkLst>
            <pc:docMk/>
            <pc:sldMk cId="1561712617" sldId="261"/>
            <ac:spMk id="4" creationId="{2C6CFE58-0994-4504-B7AF-7160C35BDF06}"/>
          </ac:spMkLst>
        </pc:spChg>
        <pc:spChg chg="add mod">
          <ac:chgData name="KT Taiuru" userId="06c8940aba45e12a" providerId="LiveId" clId="{2D3F35CB-128A-4BC6-B692-1C2C748A2093}" dt="2020-09-10T01:18:24.013" v="1253" actId="20577"/>
          <ac:spMkLst>
            <pc:docMk/>
            <pc:sldMk cId="1561712617" sldId="261"/>
            <ac:spMk id="5" creationId="{BFB37BFA-DD30-46E3-8A9E-1E00F2CD8A29}"/>
          </ac:spMkLst>
        </pc:spChg>
      </pc:sldChg>
      <pc:sldChg chg="modSp mod">
        <pc:chgData name="KT Taiuru" userId="06c8940aba45e12a" providerId="LiveId" clId="{2D3F35CB-128A-4BC6-B692-1C2C748A2093}" dt="2020-09-10T01:19:00.047" v="1256" actId="207"/>
        <pc:sldMkLst>
          <pc:docMk/>
          <pc:sldMk cId="4241451910" sldId="262"/>
        </pc:sldMkLst>
        <pc:spChg chg="mod">
          <ac:chgData name="KT Taiuru" userId="06c8940aba45e12a" providerId="LiveId" clId="{2D3F35CB-128A-4BC6-B692-1C2C748A2093}" dt="2020-09-09T05:46:40.957" v="0" actId="20577"/>
          <ac:spMkLst>
            <pc:docMk/>
            <pc:sldMk cId="4241451910" sldId="262"/>
            <ac:spMk id="2" creationId="{9E3CAD57-4D3D-4560-A165-0D7621FF8B82}"/>
          </ac:spMkLst>
        </pc:spChg>
        <pc:spChg chg="mod">
          <ac:chgData name="KT Taiuru" userId="06c8940aba45e12a" providerId="LiveId" clId="{2D3F35CB-128A-4BC6-B692-1C2C748A2093}" dt="2020-09-10T01:19:00.047" v="1256" actId="207"/>
          <ac:spMkLst>
            <pc:docMk/>
            <pc:sldMk cId="4241451910" sldId="262"/>
            <ac:spMk id="3" creationId="{F824733D-3C19-4CEC-BBC1-237D0E358895}"/>
          </ac:spMkLst>
        </pc:spChg>
      </pc:sldChg>
      <pc:sldChg chg="modSp mod">
        <pc:chgData name="KT Taiuru" userId="06c8940aba45e12a" providerId="LiveId" clId="{2D3F35CB-128A-4BC6-B692-1C2C748A2093}" dt="2020-09-10T01:20:32.793" v="1261" actId="20577"/>
        <pc:sldMkLst>
          <pc:docMk/>
          <pc:sldMk cId="956314637" sldId="263"/>
        </pc:sldMkLst>
        <pc:spChg chg="mod">
          <ac:chgData name="KT Taiuru" userId="06c8940aba45e12a" providerId="LiveId" clId="{2D3F35CB-128A-4BC6-B692-1C2C748A2093}" dt="2020-09-09T05:46:51.197" v="2" actId="20577"/>
          <ac:spMkLst>
            <pc:docMk/>
            <pc:sldMk cId="956314637" sldId="263"/>
            <ac:spMk id="2" creationId="{5D1598D8-3F77-45A3-940C-5271BC8F1024}"/>
          </ac:spMkLst>
        </pc:spChg>
        <pc:spChg chg="mod">
          <ac:chgData name="KT Taiuru" userId="06c8940aba45e12a" providerId="LiveId" clId="{2D3F35CB-128A-4BC6-B692-1C2C748A2093}" dt="2020-09-10T01:20:32.793" v="1261" actId="20577"/>
          <ac:spMkLst>
            <pc:docMk/>
            <pc:sldMk cId="956314637" sldId="263"/>
            <ac:spMk id="3" creationId="{3DBBADED-CA77-4C3B-8C1D-B34BF200D553}"/>
          </ac:spMkLst>
        </pc:spChg>
      </pc:sldChg>
      <pc:sldChg chg="modSp mod">
        <pc:chgData name="KT Taiuru" userId="06c8940aba45e12a" providerId="LiveId" clId="{2D3F35CB-128A-4BC6-B692-1C2C748A2093}" dt="2020-09-10T01:20:04.386" v="1257" actId="207"/>
        <pc:sldMkLst>
          <pc:docMk/>
          <pc:sldMk cId="331232960" sldId="264"/>
        </pc:sldMkLst>
        <pc:spChg chg="mod">
          <ac:chgData name="KT Taiuru" userId="06c8940aba45e12a" providerId="LiveId" clId="{2D3F35CB-128A-4BC6-B692-1C2C748A2093}" dt="2020-09-09T05:46:46.467" v="1" actId="20577"/>
          <ac:spMkLst>
            <pc:docMk/>
            <pc:sldMk cId="331232960" sldId="264"/>
            <ac:spMk id="2" creationId="{9E3CAD57-4D3D-4560-A165-0D7621FF8B82}"/>
          </ac:spMkLst>
        </pc:spChg>
        <pc:spChg chg="mod">
          <ac:chgData name="KT Taiuru" userId="06c8940aba45e12a" providerId="LiveId" clId="{2D3F35CB-128A-4BC6-B692-1C2C748A2093}" dt="2020-09-10T01:20:04.386" v="1257" actId="207"/>
          <ac:spMkLst>
            <pc:docMk/>
            <pc:sldMk cId="331232960" sldId="264"/>
            <ac:spMk id="3" creationId="{F824733D-3C19-4CEC-BBC1-237D0E358895}"/>
          </ac:spMkLst>
        </pc:spChg>
      </pc:sldChg>
      <pc:sldChg chg="modSp mod">
        <pc:chgData name="KT Taiuru" userId="06c8940aba45e12a" providerId="LiveId" clId="{2D3F35CB-128A-4BC6-B692-1C2C748A2093}" dt="2020-09-09T06:17:42.219" v="381" actId="20577"/>
        <pc:sldMkLst>
          <pc:docMk/>
          <pc:sldMk cId="3527223265" sldId="265"/>
        </pc:sldMkLst>
        <pc:spChg chg="mod">
          <ac:chgData name="KT Taiuru" userId="06c8940aba45e12a" providerId="LiveId" clId="{2D3F35CB-128A-4BC6-B692-1C2C748A2093}" dt="2020-09-09T06:17:42.219" v="381" actId="20577"/>
          <ac:spMkLst>
            <pc:docMk/>
            <pc:sldMk cId="3527223265" sldId="265"/>
            <ac:spMk id="3" creationId="{6740A292-A4FF-4334-A1AD-F90EBCB6ABD3}"/>
          </ac:spMkLst>
        </pc:spChg>
      </pc:sldChg>
      <pc:sldChg chg="modSp mod setBg">
        <pc:chgData name="KT Taiuru" userId="06c8940aba45e12a" providerId="LiveId" clId="{2D3F35CB-128A-4BC6-B692-1C2C748A2093}" dt="2020-09-10T21:10:02.596" v="1614" actId="20577"/>
        <pc:sldMkLst>
          <pc:docMk/>
          <pc:sldMk cId="2653586553" sldId="266"/>
        </pc:sldMkLst>
        <pc:spChg chg="mod">
          <ac:chgData name="KT Taiuru" userId="06c8940aba45e12a" providerId="LiveId" clId="{2D3F35CB-128A-4BC6-B692-1C2C748A2093}" dt="2020-09-09T22:47:26.986" v="867" actId="122"/>
          <ac:spMkLst>
            <pc:docMk/>
            <pc:sldMk cId="2653586553" sldId="266"/>
            <ac:spMk id="2" creationId="{9A953903-9A86-4431-9511-FFE110BC75A5}"/>
          </ac:spMkLst>
        </pc:spChg>
        <pc:spChg chg="mod">
          <ac:chgData name="KT Taiuru" userId="06c8940aba45e12a" providerId="LiveId" clId="{2D3F35CB-128A-4BC6-B692-1C2C748A2093}" dt="2020-09-10T21:10:02.596" v="1614" actId="20577"/>
          <ac:spMkLst>
            <pc:docMk/>
            <pc:sldMk cId="2653586553" sldId="266"/>
            <ac:spMk id="3" creationId="{6406ABA5-3E6C-4A1D-8F8A-52A9559AF769}"/>
          </ac:spMkLst>
        </pc:spChg>
      </pc:sldChg>
      <pc:sldChg chg="modSp mod">
        <pc:chgData name="KT Taiuru" userId="06c8940aba45e12a" providerId="LiveId" clId="{2D3F35CB-128A-4BC6-B692-1C2C748A2093}" dt="2020-09-10T02:55:38.616" v="1522" actId="313"/>
        <pc:sldMkLst>
          <pc:docMk/>
          <pc:sldMk cId="1911362259" sldId="268"/>
        </pc:sldMkLst>
        <pc:spChg chg="mod">
          <ac:chgData name="KT Taiuru" userId="06c8940aba45e12a" providerId="LiveId" clId="{2D3F35CB-128A-4BC6-B692-1C2C748A2093}" dt="2020-09-10T02:55:38.616" v="1522" actId="313"/>
          <ac:spMkLst>
            <pc:docMk/>
            <pc:sldMk cId="1911362259" sldId="268"/>
            <ac:spMk id="7" creationId="{76BF83B5-26F2-4A4C-9A66-58C205824419}"/>
          </ac:spMkLst>
        </pc:spChg>
      </pc:sldChg>
      <pc:sldChg chg="modSp mod setBg">
        <pc:chgData name="KT Taiuru" userId="06c8940aba45e12a" providerId="LiveId" clId="{2D3F35CB-128A-4BC6-B692-1C2C748A2093}" dt="2020-09-10T01:14:27.346" v="1127"/>
        <pc:sldMkLst>
          <pc:docMk/>
          <pc:sldMk cId="1116775673" sldId="269"/>
        </pc:sldMkLst>
        <pc:spChg chg="mod">
          <ac:chgData name="KT Taiuru" userId="06c8940aba45e12a" providerId="LiveId" clId="{2D3F35CB-128A-4BC6-B692-1C2C748A2093}" dt="2020-09-09T06:19:14.338" v="432" actId="20577"/>
          <ac:spMkLst>
            <pc:docMk/>
            <pc:sldMk cId="1116775673" sldId="269"/>
            <ac:spMk id="3" creationId="{6740A292-A4FF-4334-A1AD-F90EBCB6ABD3}"/>
          </ac:spMkLst>
        </pc:spChg>
      </pc:sldChg>
      <pc:sldChg chg="modSp new mod">
        <pc:chgData name="KT Taiuru" userId="06c8940aba45e12a" providerId="LiveId" clId="{2D3F35CB-128A-4BC6-B692-1C2C748A2093}" dt="2020-09-10T05:39:49.191" v="1580" actId="20577"/>
        <pc:sldMkLst>
          <pc:docMk/>
          <pc:sldMk cId="1642992789" sldId="270"/>
        </pc:sldMkLst>
        <pc:spChg chg="mod">
          <ac:chgData name="KT Taiuru" userId="06c8940aba45e12a" providerId="LiveId" clId="{2D3F35CB-128A-4BC6-B692-1C2C748A2093}" dt="2020-09-09T05:57:56.563" v="178" actId="20577"/>
          <ac:spMkLst>
            <pc:docMk/>
            <pc:sldMk cId="1642992789" sldId="270"/>
            <ac:spMk id="2" creationId="{B0CAC691-9FBF-4C07-95DE-B3BD696ABFDE}"/>
          </ac:spMkLst>
        </pc:spChg>
        <pc:spChg chg="mod">
          <ac:chgData name="KT Taiuru" userId="06c8940aba45e12a" providerId="LiveId" clId="{2D3F35CB-128A-4BC6-B692-1C2C748A2093}" dt="2020-09-10T05:39:49.191" v="1580" actId="20577"/>
          <ac:spMkLst>
            <pc:docMk/>
            <pc:sldMk cId="1642992789" sldId="270"/>
            <ac:spMk id="3" creationId="{6D735E52-1C37-4EA6-BC5C-91E61D2EBF79}"/>
          </ac:spMkLst>
        </pc:spChg>
      </pc:sldChg>
      <pc:sldChg chg="modSp new del mod">
        <pc:chgData name="KT Taiuru" userId="06c8940aba45e12a" providerId="LiveId" clId="{2D3F35CB-128A-4BC6-B692-1C2C748A2093}" dt="2020-09-10T02:36:40.688" v="1486" actId="2696"/>
        <pc:sldMkLst>
          <pc:docMk/>
          <pc:sldMk cId="3615093364" sldId="271"/>
        </pc:sldMkLst>
        <pc:spChg chg="mod">
          <ac:chgData name="KT Taiuru" userId="06c8940aba45e12a" providerId="LiveId" clId="{2D3F35CB-128A-4BC6-B692-1C2C748A2093}" dt="2020-09-10T02:36:15.185" v="1481" actId="20577"/>
          <ac:spMkLst>
            <pc:docMk/>
            <pc:sldMk cId="3615093364" sldId="271"/>
            <ac:spMk id="2" creationId="{E9D3CB5B-05DE-4FD2-899E-D8B680B4F3F3}"/>
          </ac:spMkLst>
        </pc:spChg>
        <pc:spChg chg="mod">
          <ac:chgData name="KT Taiuru" userId="06c8940aba45e12a" providerId="LiveId" clId="{2D3F35CB-128A-4BC6-B692-1C2C748A2093}" dt="2020-09-10T02:36:36.578" v="1485" actId="21"/>
          <ac:spMkLst>
            <pc:docMk/>
            <pc:sldMk cId="3615093364" sldId="271"/>
            <ac:spMk id="3" creationId="{9B638475-AC07-44D1-963D-6C9A3CACEFBA}"/>
          </ac:spMkLst>
        </pc:spChg>
      </pc:sldChg>
      <pc:sldChg chg="modSp new mod">
        <pc:chgData name="KT Taiuru" userId="06c8940aba45e12a" providerId="LiveId" clId="{2D3F35CB-128A-4BC6-B692-1C2C748A2093}" dt="2020-09-10T05:39:23.685" v="1576"/>
        <pc:sldMkLst>
          <pc:docMk/>
          <pc:sldMk cId="3918022564" sldId="272"/>
        </pc:sldMkLst>
        <pc:spChg chg="mod">
          <ac:chgData name="KT Taiuru" userId="06c8940aba45e12a" providerId="LiveId" clId="{2D3F35CB-128A-4BC6-B692-1C2C748A2093}" dt="2020-09-10T02:41:29.631" v="1487" actId="20577"/>
          <ac:spMkLst>
            <pc:docMk/>
            <pc:sldMk cId="3918022564" sldId="272"/>
            <ac:spMk id="2" creationId="{15666455-2009-4434-B639-6E6FC45E9962}"/>
          </ac:spMkLst>
        </pc:spChg>
        <pc:spChg chg="mod">
          <ac:chgData name="KT Taiuru" userId="06c8940aba45e12a" providerId="LiveId" clId="{2D3F35CB-128A-4BC6-B692-1C2C748A2093}" dt="2020-09-10T05:39:23.685" v="1576"/>
          <ac:spMkLst>
            <pc:docMk/>
            <pc:sldMk cId="3918022564" sldId="272"/>
            <ac:spMk id="3" creationId="{5CA63F90-3004-48CB-8991-ECE48AFF7F50}"/>
          </ac:spMkLst>
        </pc:spChg>
      </pc:sldChg>
      <pc:sldChg chg="modSp new mod">
        <pc:chgData name="KT Taiuru" userId="06c8940aba45e12a" providerId="LiveId" clId="{2D3F35CB-128A-4BC6-B692-1C2C748A2093}" dt="2020-09-10T05:41:30.067" v="1599" actId="20577"/>
        <pc:sldMkLst>
          <pc:docMk/>
          <pc:sldMk cId="3258698596" sldId="273"/>
        </pc:sldMkLst>
        <pc:spChg chg="mod">
          <ac:chgData name="KT Taiuru" userId="06c8940aba45e12a" providerId="LiveId" clId="{2D3F35CB-128A-4BC6-B692-1C2C748A2093}" dt="2020-09-10T02:22:52.537" v="1427" actId="790"/>
          <ac:spMkLst>
            <pc:docMk/>
            <pc:sldMk cId="3258698596" sldId="273"/>
            <ac:spMk id="2" creationId="{BE4A26C0-2F9D-44FE-96DF-F95CABB43464}"/>
          </ac:spMkLst>
        </pc:spChg>
        <pc:spChg chg="mod">
          <ac:chgData name="KT Taiuru" userId="06c8940aba45e12a" providerId="LiveId" clId="{2D3F35CB-128A-4BC6-B692-1C2C748A2093}" dt="2020-09-10T05:41:30.067" v="1599" actId="20577"/>
          <ac:spMkLst>
            <pc:docMk/>
            <pc:sldMk cId="3258698596" sldId="273"/>
            <ac:spMk id="3" creationId="{2BA46A7C-747E-45F6-A7FC-F13344B38796}"/>
          </ac:spMkLst>
        </pc:spChg>
      </pc:sldChg>
      <pc:sldMasterChg chg="setBg modSldLayout">
        <pc:chgData name="KT Taiuru" userId="06c8940aba45e12a" providerId="LiveId" clId="{2D3F35CB-128A-4BC6-B692-1C2C748A2093}" dt="2020-09-10T01:14:27.346" v="1127"/>
        <pc:sldMasterMkLst>
          <pc:docMk/>
          <pc:sldMasterMk cId="2364756486" sldId="2147483648"/>
        </pc:sldMasterMkLst>
        <pc:sldLayoutChg chg="setBg">
          <pc:chgData name="KT Taiuru" userId="06c8940aba45e12a" providerId="LiveId" clId="{2D3F35CB-128A-4BC6-B692-1C2C748A2093}" dt="2020-09-10T01:14:27.346" v="1127"/>
          <pc:sldLayoutMkLst>
            <pc:docMk/>
            <pc:sldMasterMk cId="2364756486" sldId="2147483648"/>
            <pc:sldLayoutMk cId="2228454065" sldId="2147483649"/>
          </pc:sldLayoutMkLst>
        </pc:sldLayoutChg>
        <pc:sldLayoutChg chg="setBg">
          <pc:chgData name="KT Taiuru" userId="06c8940aba45e12a" providerId="LiveId" clId="{2D3F35CB-128A-4BC6-B692-1C2C748A2093}" dt="2020-09-10T01:14:27.346" v="1127"/>
          <pc:sldLayoutMkLst>
            <pc:docMk/>
            <pc:sldMasterMk cId="2364756486" sldId="2147483648"/>
            <pc:sldLayoutMk cId="243122365" sldId="2147483650"/>
          </pc:sldLayoutMkLst>
        </pc:sldLayoutChg>
        <pc:sldLayoutChg chg="setBg">
          <pc:chgData name="KT Taiuru" userId="06c8940aba45e12a" providerId="LiveId" clId="{2D3F35CB-128A-4BC6-B692-1C2C748A2093}" dt="2020-09-10T01:14:27.346" v="1127"/>
          <pc:sldLayoutMkLst>
            <pc:docMk/>
            <pc:sldMasterMk cId="2364756486" sldId="2147483648"/>
            <pc:sldLayoutMk cId="2447684071" sldId="2147483651"/>
          </pc:sldLayoutMkLst>
        </pc:sldLayoutChg>
        <pc:sldLayoutChg chg="setBg">
          <pc:chgData name="KT Taiuru" userId="06c8940aba45e12a" providerId="LiveId" clId="{2D3F35CB-128A-4BC6-B692-1C2C748A2093}" dt="2020-09-10T01:14:27.346" v="1127"/>
          <pc:sldLayoutMkLst>
            <pc:docMk/>
            <pc:sldMasterMk cId="2364756486" sldId="2147483648"/>
            <pc:sldLayoutMk cId="356347364" sldId="2147483652"/>
          </pc:sldLayoutMkLst>
        </pc:sldLayoutChg>
        <pc:sldLayoutChg chg="setBg">
          <pc:chgData name="KT Taiuru" userId="06c8940aba45e12a" providerId="LiveId" clId="{2D3F35CB-128A-4BC6-B692-1C2C748A2093}" dt="2020-09-10T01:14:27.346" v="1127"/>
          <pc:sldLayoutMkLst>
            <pc:docMk/>
            <pc:sldMasterMk cId="2364756486" sldId="2147483648"/>
            <pc:sldLayoutMk cId="191888366" sldId="2147483653"/>
          </pc:sldLayoutMkLst>
        </pc:sldLayoutChg>
        <pc:sldLayoutChg chg="setBg">
          <pc:chgData name="KT Taiuru" userId="06c8940aba45e12a" providerId="LiveId" clId="{2D3F35CB-128A-4BC6-B692-1C2C748A2093}" dt="2020-09-10T01:14:27.346" v="1127"/>
          <pc:sldLayoutMkLst>
            <pc:docMk/>
            <pc:sldMasterMk cId="2364756486" sldId="2147483648"/>
            <pc:sldLayoutMk cId="2487178469" sldId="2147483654"/>
          </pc:sldLayoutMkLst>
        </pc:sldLayoutChg>
        <pc:sldLayoutChg chg="setBg">
          <pc:chgData name="KT Taiuru" userId="06c8940aba45e12a" providerId="LiveId" clId="{2D3F35CB-128A-4BC6-B692-1C2C748A2093}" dt="2020-09-10T01:14:27.346" v="1127"/>
          <pc:sldLayoutMkLst>
            <pc:docMk/>
            <pc:sldMasterMk cId="2364756486" sldId="2147483648"/>
            <pc:sldLayoutMk cId="3150049333" sldId="2147483655"/>
          </pc:sldLayoutMkLst>
        </pc:sldLayoutChg>
        <pc:sldLayoutChg chg="setBg">
          <pc:chgData name="KT Taiuru" userId="06c8940aba45e12a" providerId="LiveId" clId="{2D3F35CB-128A-4BC6-B692-1C2C748A2093}" dt="2020-09-10T01:14:27.346" v="1127"/>
          <pc:sldLayoutMkLst>
            <pc:docMk/>
            <pc:sldMasterMk cId="2364756486" sldId="2147483648"/>
            <pc:sldLayoutMk cId="3195596950" sldId="2147483656"/>
          </pc:sldLayoutMkLst>
        </pc:sldLayoutChg>
        <pc:sldLayoutChg chg="setBg">
          <pc:chgData name="KT Taiuru" userId="06c8940aba45e12a" providerId="LiveId" clId="{2D3F35CB-128A-4BC6-B692-1C2C748A2093}" dt="2020-09-10T01:14:27.346" v="1127"/>
          <pc:sldLayoutMkLst>
            <pc:docMk/>
            <pc:sldMasterMk cId="2364756486" sldId="2147483648"/>
            <pc:sldLayoutMk cId="182405405" sldId="2147483657"/>
          </pc:sldLayoutMkLst>
        </pc:sldLayoutChg>
        <pc:sldLayoutChg chg="setBg">
          <pc:chgData name="KT Taiuru" userId="06c8940aba45e12a" providerId="LiveId" clId="{2D3F35CB-128A-4BC6-B692-1C2C748A2093}" dt="2020-09-10T01:14:27.346" v="1127"/>
          <pc:sldLayoutMkLst>
            <pc:docMk/>
            <pc:sldMasterMk cId="2364756486" sldId="2147483648"/>
            <pc:sldLayoutMk cId="2722179266" sldId="2147483658"/>
          </pc:sldLayoutMkLst>
        </pc:sldLayoutChg>
        <pc:sldLayoutChg chg="setBg">
          <pc:chgData name="KT Taiuru" userId="06c8940aba45e12a" providerId="LiveId" clId="{2D3F35CB-128A-4BC6-B692-1C2C748A2093}" dt="2020-09-10T01:14:27.346" v="1127"/>
          <pc:sldLayoutMkLst>
            <pc:docMk/>
            <pc:sldMasterMk cId="2364756486" sldId="2147483648"/>
            <pc:sldLayoutMk cId="3799896051"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2D64-A6D2-4C4B-9F9E-B643C19DAE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72B60DD9-5AE0-4313-97DA-858E927EEE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1EFE1D79-DE43-4430-AC6D-310DA1955DF8}"/>
              </a:ext>
            </a:extLst>
          </p:cNvPr>
          <p:cNvSpPr>
            <a:spLocks noGrp="1"/>
          </p:cNvSpPr>
          <p:nvPr>
            <p:ph type="dt" sz="half" idx="10"/>
          </p:nvPr>
        </p:nvSpPr>
        <p:spPr/>
        <p:txBody>
          <a:bodyPr/>
          <a:lstStyle/>
          <a:p>
            <a:fld id="{A0EECC8C-6831-4E4E-B6FF-3C989AF08F74}" type="datetimeFigureOut">
              <a:rPr lang="en-NZ" smtClean="0"/>
              <a:t>10/09/2020</a:t>
            </a:fld>
            <a:endParaRPr lang="en-NZ"/>
          </a:p>
        </p:txBody>
      </p:sp>
      <p:sp>
        <p:nvSpPr>
          <p:cNvPr id="5" name="Footer Placeholder 4">
            <a:extLst>
              <a:ext uri="{FF2B5EF4-FFF2-40B4-BE49-F238E27FC236}">
                <a16:creationId xmlns:a16="http://schemas.microsoft.com/office/drawing/2014/main" id="{0A856BB6-BF2D-4696-B92C-815742E9B7F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74123AB2-BD61-42C4-9500-E58670FEE740}"/>
              </a:ext>
            </a:extLst>
          </p:cNvPr>
          <p:cNvSpPr>
            <a:spLocks noGrp="1"/>
          </p:cNvSpPr>
          <p:nvPr>
            <p:ph type="sldNum" sz="quarter" idx="12"/>
          </p:nvPr>
        </p:nvSpPr>
        <p:spPr/>
        <p:txBody>
          <a:bodyPr/>
          <a:lstStyle/>
          <a:p>
            <a:fld id="{94B204FE-A256-4FF9-AB1A-EA3589CE16C8}" type="slidenum">
              <a:rPr lang="en-NZ" smtClean="0"/>
              <a:t>‹#›</a:t>
            </a:fld>
            <a:endParaRPr lang="en-NZ"/>
          </a:p>
        </p:txBody>
      </p:sp>
    </p:spTree>
    <p:extLst>
      <p:ext uri="{BB962C8B-B14F-4D97-AF65-F5344CB8AC3E}">
        <p14:creationId xmlns:p14="http://schemas.microsoft.com/office/powerpoint/2010/main" val="2228454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11F73-E6A8-47B5-8E57-C6439E7887F9}"/>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C7BA59FF-C06E-4436-AF96-CD70D5ED127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431FCB07-E264-46DA-A0C4-99869DDF9C8B}"/>
              </a:ext>
            </a:extLst>
          </p:cNvPr>
          <p:cNvSpPr>
            <a:spLocks noGrp="1"/>
          </p:cNvSpPr>
          <p:nvPr>
            <p:ph type="dt" sz="half" idx="10"/>
          </p:nvPr>
        </p:nvSpPr>
        <p:spPr/>
        <p:txBody>
          <a:bodyPr/>
          <a:lstStyle/>
          <a:p>
            <a:fld id="{A0EECC8C-6831-4E4E-B6FF-3C989AF08F74}" type="datetimeFigureOut">
              <a:rPr lang="en-NZ" smtClean="0"/>
              <a:t>10/09/2020</a:t>
            </a:fld>
            <a:endParaRPr lang="en-NZ"/>
          </a:p>
        </p:txBody>
      </p:sp>
      <p:sp>
        <p:nvSpPr>
          <p:cNvPr id="5" name="Footer Placeholder 4">
            <a:extLst>
              <a:ext uri="{FF2B5EF4-FFF2-40B4-BE49-F238E27FC236}">
                <a16:creationId xmlns:a16="http://schemas.microsoft.com/office/drawing/2014/main" id="{02AC283C-5E38-49F8-9116-3A3281729014}"/>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A89E45B1-A656-4B59-A4EB-EAEB3E3BF16E}"/>
              </a:ext>
            </a:extLst>
          </p:cNvPr>
          <p:cNvSpPr>
            <a:spLocks noGrp="1"/>
          </p:cNvSpPr>
          <p:nvPr>
            <p:ph type="sldNum" sz="quarter" idx="12"/>
          </p:nvPr>
        </p:nvSpPr>
        <p:spPr/>
        <p:txBody>
          <a:bodyPr/>
          <a:lstStyle/>
          <a:p>
            <a:fld id="{94B204FE-A256-4FF9-AB1A-EA3589CE16C8}" type="slidenum">
              <a:rPr lang="en-NZ" smtClean="0"/>
              <a:t>‹#›</a:t>
            </a:fld>
            <a:endParaRPr lang="en-NZ"/>
          </a:p>
        </p:txBody>
      </p:sp>
    </p:spTree>
    <p:extLst>
      <p:ext uri="{BB962C8B-B14F-4D97-AF65-F5344CB8AC3E}">
        <p14:creationId xmlns:p14="http://schemas.microsoft.com/office/powerpoint/2010/main" val="2722179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51E08FB-32F5-4C26-AFA5-12251B7DA47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7D52B896-B3F5-455F-8E6A-6DB465F0F49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0D1771FD-6127-4186-BCBF-C3B09B5D4340}"/>
              </a:ext>
            </a:extLst>
          </p:cNvPr>
          <p:cNvSpPr>
            <a:spLocks noGrp="1"/>
          </p:cNvSpPr>
          <p:nvPr>
            <p:ph type="dt" sz="half" idx="10"/>
          </p:nvPr>
        </p:nvSpPr>
        <p:spPr/>
        <p:txBody>
          <a:bodyPr/>
          <a:lstStyle/>
          <a:p>
            <a:fld id="{A0EECC8C-6831-4E4E-B6FF-3C989AF08F74}" type="datetimeFigureOut">
              <a:rPr lang="en-NZ" smtClean="0"/>
              <a:t>10/09/2020</a:t>
            </a:fld>
            <a:endParaRPr lang="en-NZ"/>
          </a:p>
        </p:txBody>
      </p:sp>
      <p:sp>
        <p:nvSpPr>
          <p:cNvPr id="5" name="Footer Placeholder 4">
            <a:extLst>
              <a:ext uri="{FF2B5EF4-FFF2-40B4-BE49-F238E27FC236}">
                <a16:creationId xmlns:a16="http://schemas.microsoft.com/office/drawing/2014/main" id="{E122A5D0-261A-4D23-8661-D232145840F7}"/>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9500FFCA-F2DB-46FC-B62F-5C8071A96A8E}"/>
              </a:ext>
            </a:extLst>
          </p:cNvPr>
          <p:cNvSpPr>
            <a:spLocks noGrp="1"/>
          </p:cNvSpPr>
          <p:nvPr>
            <p:ph type="sldNum" sz="quarter" idx="12"/>
          </p:nvPr>
        </p:nvSpPr>
        <p:spPr/>
        <p:txBody>
          <a:bodyPr/>
          <a:lstStyle/>
          <a:p>
            <a:fld id="{94B204FE-A256-4FF9-AB1A-EA3589CE16C8}" type="slidenum">
              <a:rPr lang="en-NZ" smtClean="0"/>
              <a:t>‹#›</a:t>
            </a:fld>
            <a:endParaRPr lang="en-NZ"/>
          </a:p>
        </p:txBody>
      </p:sp>
    </p:spTree>
    <p:extLst>
      <p:ext uri="{BB962C8B-B14F-4D97-AF65-F5344CB8AC3E}">
        <p14:creationId xmlns:p14="http://schemas.microsoft.com/office/powerpoint/2010/main" val="3799896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5B950-DDC7-497E-B88B-72A375890CA3}"/>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176B3B3D-3805-434B-8060-225456F3E14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A56B947-D498-4E34-9406-082D15FA82E0}"/>
              </a:ext>
            </a:extLst>
          </p:cNvPr>
          <p:cNvSpPr>
            <a:spLocks noGrp="1"/>
          </p:cNvSpPr>
          <p:nvPr>
            <p:ph type="dt" sz="half" idx="10"/>
          </p:nvPr>
        </p:nvSpPr>
        <p:spPr/>
        <p:txBody>
          <a:bodyPr/>
          <a:lstStyle/>
          <a:p>
            <a:fld id="{A0EECC8C-6831-4E4E-B6FF-3C989AF08F74}" type="datetimeFigureOut">
              <a:rPr lang="en-NZ" smtClean="0"/>
              <a:t>10/09/2020</a:t>
            </a:fld>
            <a:endParaRPr lang="en-NZ"/>
          </a:p>
        </p:txBody>
      </p:sp>
      <p:sp>
        <p:nvSpPr>
          <p:cNvPr id="5" name="Footer Placeholder 4">
            <a:extLst>
              <a:ext uri="{FF2B5EF4-FFF2-40B4-BE49-F238E27FC236}">
                <a16:creationId xmlns:a16="http://schemas.microsoft.com/office/drawing/2014/main" id="{9F747308-8239-4C64-9F64-BA68A2963F6B}"/>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58F06769-4A48-4E1B-A4B7-06C4909BF2E5}"/>
              </a:ext>
            </a:extLst>
          </p:cNvPr>
          <p:cNvSpPr>
            <a:spLocks noGrp="1"/>
          </p:cNvSpPr>
          <p:nvPr>
            <p:ph type="sldNum" sz="quarter" idx="12"/>
          </p:nvPr>
        </p:nvSpPr>
        <p:spPr/>
        <p:txBody>
          <a:bodyPr/>
          <a:lstStyle/>
          <a:p>
            <a:fld id="{94B204FE-A256-4FF9-AB1A-EA3589CE16C8}" type="slidenum">
              <a:rPr lang="en-NZ" smtClean="0"/>
              <a:t>‹#›</a:t>
            </a:fld>
            <a:endParaRPr lang="en-NZ"/>
          </a:p>
        </p:txBody>
      </p:sp>
    </p:spTree>
    <p:extLst>
      <p:ext uri="{BB962C8B-B14F-4D97-AF65-F5344CB8AC3E}">
        <p14:creationId xmlns:p14="http://schemas.microsoft.com/office/powerpoint/2010/main" val="243122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5E0D8-8D7C-4218-B5EA-30CD3F31C9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A755A1C6-EB18-40C9-8EF0-39D38706F9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D33F6D0-382D-4884-9B4F-1B5358CE8970}"/>
              </a:ext>
            </a:extLst>
          </p:cNvPr>
          <p:cNvSpPr>
            <a:spLocks noGrp="1"/>
          </p:cNvSpPr>
          <p:nvPr>
            <p:ph type="dt" sz="half" idx="10"/>
          </p:nvPr>
        </p:nvSpPr>
        <p:spPr/>
        <p:txBody>
          <a:bodyPr/>
          <a:lstStyle/>
          <a:p>
            <a:fld id="{A0EECC8C-6831-4E4E-B6FF-3C989AF08F74}" type="datetimeFigureOut">
              <a:rPr lang="en-NZ" smtClean="0"/>
              <a:t>10/09/2020</a:t>
            </a:fld>
            <a:endParaRPr lang="en-NZ"/>
          </a:p>
        </p:txBody>
      </p:sp>
      <p:sp>
        <p:nvSpPr>
          <p:cNvPr id="5" name="Footer Placeholder 4">
            <a:extLst>
              <a:ext uri="{FF2B5EF4-FFF2-40B4-BE49-F238E27FC236}">
                <a16:creationId xmlns:a16="http://schemas.microsoft.com/office/drawing/2014/main" id="{E00AAFF2-7A56-4DAB-9325-E27F886F774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93E772C8-3FC5-4E49-B682-A1E17C1333A1}"/>
              </a:ext>
            </a:extLst>
          </p:cNvPr>
          <p:cNvSpPr>
            <a:spLocks noGrp="1"/>
          </p:cNvSpPr>
          <p:nvPr>
            <p:ph type="sldNum" sz="quarter" idx="12"/>
          </p:nvPr>
        </p:nvSpPr>
        <p:spPr/>
        <p:txBody>
          <a:bodyPr/>
          <a:lstStyle/>
          <a:p>
            <a:fld id="{94B204FE-A256-4FF9-AB1A-EA3589CE16C8}" type="slidenum">
              <a:rPr lang="en-NZ" smtClean="0"/>
              <a:t>‹#›</a:t>
            </a:fld>
            <a:endParaRPr lang="en-NZ"/>
          </a:p>
        </p:txBody>
      </p:sp>
    </p:spTree>
    <p:extLst>
      <p:ext uri="{BB962C8B-B14F-4D97-AF65-F5344CB8AC3E}">
        <p14:creationId xmlns:p14="http://schemas.microsoft.com/office/powerpoint/2010/main" val="2447684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AE20C-BE63-4F3B-98DC-466500E2567A}"/>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2D571A5C-F0DD-43CF-A76E-9C5A63D95AB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029F086D-8FCD-4BB4-A05B-6281DC0836C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9294ED0E-CDB4-4966-92A1-43FE04DFC9C8}"/>
              </a:ext>
            </a:extLst>
          </p:cNvPr>
          <p:cNvSpPr>
            <a:spLocks noGrp="1"/>
          </p:cNvSpPr>
          <p:nvPr>
            <p:ph type="dt" sz="half" idx="10"/>
          </p:nvPr>
        </p:nvSpPr>
        <p:spPr/>
        <p:txBody>
          <a:bodyPr/>
          <a:lstStyle/>
          <a:p>
            <a:fld id="{A0EECC8C-6831-4E4E-B6FF-3C989AF08F74}" type="datetimeFigureOut">
              <a:rPr lang="en-NZ" smtClean="0"/>
              <a:t>10/09/2020</a:t>
            </a:fld>
            <a:endParaRPr lang="en-NZ"/>
          </a:p>
        </p:txBody>
      </p:sp>
      <p:sp>
        <p:nvSpPr>
          <p:cNvPr id="6" name="Footer Placeholder 5">
            <a:extLst>
              <a:ext uri="{FF2B5EF4-FFF2-40B4-BE49-F238E27FC236}">
                <a16:creationId xmlns:a16="http://schemas.microsoft.com/office/drawing/2014/main" id="{8F67447F-34EF-4988-868C-F63E60BBAF9E}"/>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99833897-3606-4FD8-8AD3-E27417A562BC}"/>
              </a:ext>
            </a:extLst>
          </p:cNvPr>
          <p:cNvSpPr>
            <a:spLocks noGrp="1"/>
          </p:cNvSpPr>
          <p:nvPr>
            <p:ph type="sldNum" sz="quarter" idx="12"/>
          </p:nvPr>
        </p:nvSpPr>
        <p:spPr/>
        <p:txBody>
          <a:bodyPr/>
          <a:lstStyle/>
          <a:p>
            <a:fld id="{94B204FE-A256-4FF9-AB1A-EA3589CE16C8}" type="slidenum">
              <a:rPr lang="en-NZ" smtClean="0"/>
              <a:t>‹#›</a:t>
            </a:fld>
            <a:endParaRPr lang="en-NZ"/>
          </a:p>
        </p:txBody>
      </p:sp>
    </p:spTree>
    <p:extLst>
      <p:ext uri="{BB962C8B-B14F-4D97-AF65-F5344CB8AC3E}">
        <p14:creationId xmlns:p14="http://schemas.microsoft.com/office/powerpoint/2010/main" val="356347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8154D-E082-4735-B494-7A29021D4689}"/>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41D531E0-E92F-41E3-A435-83C16ADB72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3E9E659-4EC9-4657-9F51-76F0D2F567A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2AC933E0-A8E1-4252-BF84-DC95F6B8D0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CBC356D-2570-4A51-B4A5-6B3540A4108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FCE50236-CF1D-41A5-8AFE-11CED9FE9DBB}"/>
              </a:ext>
            </a:extLst>
          </p:cNvPr>
          <p:cNvSpPr>
            <a:spLocks noGrp="1"/>
          </p:cNvSpPr>
          <p:nvPr>
            <p:ph type="dt" sz="half" idx="10"/>
          </p:nvPr>
        </p:nvSpPr>
        <p:spPr/>
        <p:txBody>
          <a:bodyPr/>
          <a:lstStyle/>
          <a:p>
            <a:fld id="{A0EECC8C-6831-4E4E-B6FF-3C989AF08F74}" type="datetimeFigureOut">
              <a:rPr lang="en-NZ" smtClean="0"/>
              <a:t>10/09/2020</a:t>
            </a:fld>
            <a:endParaRPr lang="en-NZ"/>
          </a:p>
        </p:txBody>
      </p:sp>
      <p:sp>
        <p:nvSpPr>
          <p:cNvPr id="8" name="Footer Placeholder 7">
            <a:extLst>
              <a:ext uri="{FF2B5EF4-FFF2-40B4-BE49-F238E27FC236}">
                <a16:creationId xmlns:a16="http://schemas.microsoft.com/office/drawing/2014/main" id="{4A035004-606C-407A-AF6F-4F825202F779}"/>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44D5FFD4-E348-47E3-91E8-68AFA2CC717A}"/>
              </a:ext>
            </a:extLst>
          </p:cNvPr>
          <p:cNvSpPr>
            <a:spLocks noGrp="1"/>
          </p:cNvSpPr>
          <p:nvPr>
            <p:ph type="sldNum" sz="quarter" idx="12"/>
          </p:nvPr>
        </p:nvSpPr>
        <p:spPr/>
        <p:txBody>
          <a:bodyPr/>
          <a:lstStyle/>
          <a:p>
            <a:fld id="{94B204FE-A256-4FF9-AB1A-EA3589CE16C8}" type="slidenum">
              <a:rPr lang="en-NZ" smtClean="0"/>
              <a:t>‹#›</a:t>
            </a:fld>
            <a:endParaRPr lang="en-NZ"/>
          </a:p>
        </p:txBody>
      </p:sp>
    </p:spTree>
    <p:extLst>
      <p:ext uri="{BB962C8B-B14F-4D97-AF65-F5344CB8AC3E}">
        <p14:creationId xmlns:p14="http://schemas.microsoft.com/office/powerpoint/2010/main" val="191888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BEB13-0229-4E86-A20F-311620E5A265}"/>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AC569F7D-9413-4FFB-9AF1-9D3487679E88}"/>
              </a:ext>
            </a:extLst>
          </p:cNvPr>
          <p:cNvSpPr>
            <a:spLocks noGrp="1"/>
          </p:cNvSpPr>
          <p:nvPr>
            <p:ph type="dt" sz="half" idx="10"/>
          </p:nvPr>
        </p:nvSpPr>
        <p:spPr/>
        <p:txBody>
          <a:bodyPr/>
          <a:lstStyle/>
          <a:p>
            <a:fld id="{A0EECC8C-6831-4E4E-B6FF-3C989AF08F74}" type="datetimeFigureOut">
              <a:rPr lang="en-NZ" smtClean="0"/>
              <a:t>10/09/2020</a:t>
            </a:fld>
            <a:endParaRPr lang="en-NZ"/>
          </a:p>
        </p:txBody>
      </p:sp>
      <p:sp>
        <p:nvSpPr>
          <p:cNvPr id="4" name="Footer Placeholder 3">
            <a:extLst>
              <a:ext uri="{FF2B5EF4-FFF2-40B4-BE49-F238E27FC236}">
                <a16:creationId xmlns:a16="http://schemas.microsoft.com/office/drawing/2014/main" id="{D8763120-3971-4562-A69E-FF8ACF526F1F}"/>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BA360AE6-CCA2-4A69-97F9-295718DFFDC5}"/>
              </a:ext>
            </a:extLst>
          </p:cNvPr>
          <p:cNvSpPr>
            <a:spLocks noGrp="1"/>
          </p:cNvSpPr>
          <p:nvPr>
            <p:ph type="sldNum" sz="quarter" idx="12"/>
          </p:nvPr>
        </p:nvSpPr>
        <p:spPr/>
        <p:txBody>
          <a:bodyPr/>
          <a:lstStyle/>
          <a:p>
            <a:fld id="{94B204FE-A256-4FF9-AB1A-EA3589CE16C8}" type="slidenum">
              <a:rPr lang="en-NZ" smtClean="0"/>
              <a:t>‹#›</a:t>
            </a:fld>
            <a:endParaRPr lang="en-NZ"/>
          </a:p>
        </p:txBody>
      </p:sp>
    </p:spTree>
    <p:extLst>
      <p:ext uri="{BB962C8B-B14F-4D97-AF65-F5344CB8AC3E}">
        <p14:creationId xmlns:p14="http://schemas.microsoft.com/office/powerpoint/2010/main" val="2487178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843600-4438-4284-96D7-F9A245533F4E}"/>
              </a:ext>
            </a:extLst>
          </p:cNvPr>
          <p:cNvSpPr>
            <a:spLocks noGrp="1"/>
          </p:cNvSpPr>
          <p:nvPr>
            <p:ph type="dt" sz="half" idx="10"/>
          </p:nvPr>
        </p:nvSpPr>
        <p:spPr/>
        <p:txBody>
          <a:bodyPr/>
          <a:lstStyle/>
          <a:p>
            <a:fld id="{A0EECC8C-6831-4E4E-B6FF-3C989AF08F74}" type="datetimeFigureOut">
              <a:rPr lang="en-NZ" smtClean="0"/>
              <a:t>10/09/2020</a:t>
            </a:fld>
            <a:endParaRPr lang="en-NZ"/>
          </a:p>
        </p:txBody>
      </p:sp>
      <p:sp>
        <p:nvSpPr>
          <p:cNvPr id="3" name="Footer Placeholder 2">
            <a:extLst>
              <a:ext uri="{FF2B5EF4-FFF2-40B4-BE49-F238E27FC236}">
                <a16:creationId xmlns:a16="http://schemas.microsoft.com/office/drawing/2014/main" id="{15B9E522-B2B9-4E94-8DBE-0A41A0DAD25E}"/>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7834455F-3821-4628-B522-D88C053ED890}"/>
              </a:ext>
            </a:extLst>
          </p:cNvPr>
          <p:cNvSpPr>
            <a:spLocks noGrp="1"/>
          </p:cNvSpPr>
          <p:nvPr>
            <p:ph type="sldNum" sz="quarter" idx="12"/>
          </p:nvPr>
        </p:nvSpPr>
        <p:spPr/>
        <p:txBody>
          <a:bodyPr/>
          <a:lstStyle/>
          <a:p>
            <a:fld id="{94B204FE-A256-4FF9-AB1A-EA3589CE16C8}" type="slidenum">
              <a:rPr lang="en-NZ" smtClean="0"/>
              <a:t>‹#›</a:t>
            </a:fld>
            <a:endParaRPr lang="en-NZ"/>
          </a:p>
        </p:txBody>
      </p:sp>
    </p:spTree>
    <p:extLst>
      <p:ext uri="{BB962C8B-B14F-4D97-AF65-F5344CB8AC3E}">
        <p14:creationId xmlns:p14="http://schemas.microsoft.com/office/powerpoint/2010/main" val="3150049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A7714-0FA5-467B-ADDC-5352232534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3A8456E3-E9C7-449B-9B49-F34FAF2422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109283D9-F077-4086-8549-852B79F383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509204-25CB-4F12-9E25-8A135F80F30E}"/>
              </a:ext>
            </a:extLst>
          </p:cNvPr>
          <p:cNvSpPr>
            <a:spLocks noGrp="1"/>
          </p:cNvSpPr>
          <p:nvPr>
            <p:ph type="dt" sz="half" idx="10"/>
          </p:nvPr>
        </p:nvSpPr>
        <p:spPr/>
        <p:txBody>
          <a:bodyPr/>
          <a:lstStyle/>
          <a:p>
            <a:fld id="{A0EECC8C-6831-4E4E-B6FF-3C989AF08F74}" type="datetimeFigureOut">
              <a:rPr lang="en-NZ" smtClean="0"/>
              <a:t>10/09/2020</a:t>
            </a:fld>
            <a:endParaRPr lang="en-NZ"/>
          </a:p>
        </p:txBody>
      </p:sp>
      <p:sp>
        <p:nvSpPr>
          <p:cNvPr id="6" name="Footer Placeholder 5">
            <a:extLst>
              <a:ext uri="{FF2B5EF4-FFF2-40B4-BE49-F238E27FC236}">
                <a16:creationId xmlns:a16="http://schemas.microsoft.com/office/drawing/2014/main" id="{F97099C0-8898-4213-B4AB-5F1D6B067C87}"/>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17C5EB19-107D-4E9B-A7C0-EA2CD9897B18}"/>
              </a:ext>
            </a:extLst>
          </p:cNvPr>
          <p:cNvSpPr>
            <a:spLocks noGrp="1"/>
          </p:cNvSpPr>
          <p:nvPr>
            <p:ph type="sldNum" sz="quarter" idx="12"/>
          </p:nvPr>
        </p:nvSpPr>
        <p:spPr/>
        <p:txBody>
          <a:bodyPr/>
          <a:lstStyle/>
          <a:p>
            <a:fld id="{94B204FE-A256-4FF9-AB1A-EA3589CE16C8}" type="slidenum">
              <a:rPr lang="en-NZ" smtClean="0"/>
              <a:t>‹#›</a:t>
            </a:fld>
            <a:endParaRPr lang="en-NZ"/>
          </a:p>
        </p:txBody>
      </p:sp>
    </p:spTree>
    <p:extLst>
      <p:ext uri="{BB962C8B-B14F-4D97-AF65-F5344CB8AC3E}">
        <p14:creationId xmlns:p14="http://schemas.microsoft.com/office/powerpoint/2010/main" val="3195596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F2ADC-81D1-4E02-B2A6-D884D9890B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5825F8AC-C12E-4ABB-8D60-B8B57414B6A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3E4EF838-ED91-410F-84E0-30871D2518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B0D2CA-47AA-43B1-8A13-CC15C055C75C}"/>
              </a:ext>
            </a:extLst>
          </p:cNvPr>
          <p:cNvSpPr>
            <a:spLocks noGrp="1"/>
          </p:cNvSpPr>
          <p:nvPr>
            <p:ph type="dt" sz="half" idx="10"/>
          </p:nvPr>
        </p:nvSpPr>
        <p:spPr/>
        <p:txBody>
          <a:bodyPr/>
          <a:lstStyle/>
          <a:p>
            <a:fld id="{A0EECC8C-6831-4E4E-B6FF-3C989AF08F74}" type="datetimeFigureOut">
              <a:rPr lang="en-NZ" smtClean="0"/>
              <a:t>10/09/2020</a:t>
            </a:fld>
            <a:endParaRPr lang="en-NZ"/>
          </a:p>
        </p:txBody>
      </p:sp>
      <p:sp>
        <p:nvSpPr>
          <p:cNvPr id="6" name="Footer Placeholder 5">
            <a:extLst>
              <a:ext uri="{FF2B5EF4-FFF2-40B4-BE49-F238E27FC236}">
                <a16:creationId xmlns:a16="http://schemas.microsoft.com/office/drawing/2014/main" id="{8185EF68-D5D5-49F1-BD0A-3CC2DA3E9DC6}"/>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958DBFCC-3D7F-4B82-A186-772F00EB510E}"/>
              </a:ext>
            </a:extLst>
          </p:cNvPr>
          <p:cNvSpPr>
            <a:spLocks noGrp="1"/>
          </p:cNvSpPr>
          <p:nvPr>
            <p:ph type="sldNum" sz="quarter" idx="12"/>
          </p:nvPr>
        </p:nvSpPr>
        <p:spPr/>
        <p:txBody>
          <a:bodyPr/>
          <a:lstStyle/>
          <a:p>
            <a:fld id="{94B204FE-A256-4FF9-AB1A-EA3589CE16C8}" type="slidenum">
              <a:rPr lang="en-NZ" smtClean="0"/>
              <a:t>‹#›</a:t>
            </a:fld>
            <a:endParaRPr lang="en-NZ"/>
          </a:p>
        </p:txBody>
      </p:sp>
    </p:spTree>
    <p:extLst>
      <p:ext uri="{BB962C8B-B14F-4D97-AF65-F5344CB8AC3E}">
        <p14:creationId xmlns:p14="http://schemas.microsoft.com/office/powerpoint/2010/main" val="182405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8000"/>
            <a:lum/>
          </a:blip>
          <a:srcRect/>
          <a:stretch>
            <a:fillRect l="-56000" r="-56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C882B6-2793-4776-B31E-3332CEB63C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35A68598-3E9F-49FC-B7BD-0F22EA2A2B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BA1BBBED-975F-4D4F-9E91-8DE83374674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EECC8C-6831-4E4E-B6FF-3C989AF08F74}" type="datetimeFigureOut">
              <a:rPr lang="en-NZ" smtClean="0"/>
              <a:t>10/09/2020</a:t>
            </a:fld>
            <a:endParaRPr lang="en-NZ"/>
          </a:p>
        </p:txBody>
      </p:sp>
      <p:sp>
        <p:nvSpPr>
          <p:cNvPr id="5" name="Footer Placeholder 4">
            <a:extLst>
              <a:ext uri="{FF2B5EF4-FFF2-40B4-BE49-F238E27FC236}">
                <a16:creationId xmlns:a16="http://schemas.microsoft.com/office/drawing/2014/main" id="{EC90FD57-E133-49D4-AB9B-F36ABF929F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A5A0FA67-0456-4FE0-8CC9-10D7F17710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B204FE-A256-4FF9-AB1A-EA3589CE16C8}" type="slidenum">
              <a:rPr lang="en-NZ" smtClean="0"/>
              <a:t>‹#›</a:t>
            </a:fld>
            <a:endParaRPr lang="en-NZ"/>
          </a:p>
        </p:txBody>
      </p:sp>
    </p:spTree>
    <p:extLst>
      <p:ext uri="{BB962C8B-B14F-4D97-AF65-F5344CB8AC3E}">
        <p14:creationId xmlns:p14="http://schemas.microsoft.com/office/powerpoint/2010/main" val="2364756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data-activism.net/2019/10/bigdatasur-some-thoughts-on-decolonizing-dat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taiuru.maori.nz/wp-content/uploads/OWASP-2020.pdf" TargetMode="External"/><Relationship Id="rId2" Type="http://schemas.openxmlformats.org/officeDocument/2006/relationships/hyperlink" Target="https://www.taiuru.maori.nz/maori-data-sovereignty-rights-for-well-being/" TargetMode="External"/><Relationship Id="rId1" Type="http://schemas.openxmlformats.org/officeDocument/2006/relationships/slideLayout" Target="../slideLayouts/slideLayout2.xml"/><Relationship Id="rId6" Type="http://schemas.openxmlformats.org/officeDocument/2006/relationships/hyperlink" Target="https://www.taiuru.maori.nz/treaty-clause-required-nz-government-ai-systems-and-algorithms/" TargetMode="External"/><Relationship Id="rId5" Type="http://schemas.openxmlformats.org/officeDocument/2006/relationships/hyperlink" Target="https://www.taiuru.maori.nz/submission-on-government-algorithm-transparency-and-accountability/" TargetMode="External"/><Relationship Id="rId4" Type="http://schemas.openxmlformats.org/officeDocument/2006/relationships/hyperlink" Target="https://www.taiuru.maori.nz/maori-ethical-considerations-with-artificial-intelligence-system/"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taiuru.maori.nz/ai-robotics-maori-cultural-considerations/" TargetMode="External"/><Relationship Id="rId2" Type="http://schemas.openxmlformats.org/officeDocument/2006/relationships/hyperlink" Target="https://www.taiuru.maori.nz/huia/" TargetMode="External"/><Relationship Id="rId1" Type="http://schemas.openxmlformats.org/officeDocument/2006/relationships/slideLayout" Target="../slideLayouts/slideLayout2.xml"/><Relationship Id="rId5" Type="http://schemas.openxmlformats.org/officeDocument/2006/relationships/hyperlink" Target="https://www.taiuru.maori.nz/definition-digital-colonialism/" TargetMode="External"/><Relationship Id="rId4" Type="http://schemas.openxmlformats.org/officeDocument/2006/relationships/hyperlink" Target="http://taiuru.maori.nz/data-is-a-taonga"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taiuru.maori.nz/tiritiethicalguide/" TargetMode="External"/><Relationship Id="rId2" Type="http://schemas.openxmlformats.org/officeDocument/2006/relationships/hyperlink" Target="https://www.taiuru.maori.nz/data-is-a-taonga/" TargetMode="External"/><Relationship Id="rId1" Type="http://schemas.openxmlformats.org/officeDocument/2006/relationships/slideLayout" Target="../slideLayouts/slideLayout2.xml"/><Relationship Id="rId4" Type="http://schemas.openxmlformats.org/officeDocument/2006/relationships/hyperlink" Target="https://www.taiuru.maori.nz/tiritiethicalguide/maori-data-ethical-framewor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365EB-5DA5-45AB-9B6B-6CE726C77403}"/>
              </a:ext>
            </a:extLst>
          </p:cNvPr>
          <p:cNvSpPr>
            <a:spLocks noGrp="1"/>
          </p:cNvSpPr>
          <p:nvPr>
            <p:ph type="ctrTitle"/>
          </p:nvPr>
        </p:nvSpPr>
        <p:spPr/>
        <p:txBody>
          <a:bodyPr>
            <a:normAutofit/>
          </a:bodyPr>
          <a:lstStyle/>
          <a:p>
            <a:r>
              <a:rPr lang="en-NZ" dirty="0"/>
              <a:t>Māori Data Sovereignty and Digital Colonisation</a:t>
            </a:r>
          </a:p>
        </p:txBody>
      </p:sp>
      <p:sp>
        <p:nvSpPr>
          <p:cNvPr id="3" name="Subtitle 2">
            <a:extLst>
              <a:ext uri="{FF2B5EF4-FFF2-40B4-BE49-F238E27FC236}">
                <a16:creationId xmlns:a16="http://schemas.microsoft.com/office/drawing/2014/main" id="{C8824309-5738-4463-854D-22B1533E7633}"/>
              </a:ext>
            </a:extLst>
          </p:cNvPr>
          <p:cNvSpPr>
            <a:spLocks noGrp="1"/>
          </p:cNvSpPr>
          <p:nvPr>
            <p:ph type="subTitle" idx="1"/>
          </p:nvPr>
        </p:nvSpPr>
        <p:spPr>
          <a:xfrm>
            <a:off x="1524000" y="3602038"/>
            <a:ext cx="9144000" cy="646331"/>
          </a:xfrm>
        </p:spPr>
        <p:txBody>
          <a:bodyPr/>
          <a:lstStyle/>
          <a:p>
            <a:r>
              <a:rPr lang="en-US" dirty="0"/>
              <a:t>Digital Justice - Emerging Technologies, Methods and Research</a:t>
            </a:r>
            <a:endParaRPr lang="en-NZ" dirty="0"/>
          </a:p>
        </p:txBody>
      </p:sp>
      <p:sp>
        <p:nvSpPr>
          <p:cNvPr id="5" name="TextBox 4">
            <a:extLst>
              <a:ext uri="{FF2B5EF4-FFF2-40B4-BE49-F238E27FC236}">
                <a16:creationId xmlns:a16="http://schemas.microsoft.com/office/drawing/2014/main" id="{BFB37BFA-DD30-46E3-8A9E-1E00F2CD8A29}"/>
              </a:ext>
            </a:extLst>
          </p:cNvPr>
          <p:cNvSpPr txBox="1"/>
          <p:nvPr/>
        </p:nvSpPr>
        <p:spPr>
          <a:xfrm>
            <a:off x="0" y="5735637"/>
            <a:ext cx="9594166" cy="923330"/>
          </a:xfrm>
          <a:prstGeom prst="rect">
            <a:avLst/>
          </a:prstGeom>
          <a:noFill/>
        </p:spPr>
        <p:txBody>
          <a:bodyPr wrap="square" rtlCol="0">
            <a:spAutoFit/>
          </a:bodyPr>
          <a:lstStyle/>
          <a:p>
            <a:r>
              <a:rPr lang="en-NZ" dirty="0"/>
              <a:t>Karaitiana Taiuru. Ngāi Tahu; Ngāti Rārua; Ngāti Kahungunu.</a:t>
            </a:r>
          </a:p>
          <a:p>
            <a:r>
              <a:rPr lang="en-NZ" dirty="0"/>
              <a:t>@ktaiuru</a:t>
            </a:r>
          </a:p>
          <a:p>
            <a:r>
              <a:rPr lang="en-NZ" dirty="0"/>
              <a:t>Email: Karaitiana@taiuru.maori.nz</a:t>
            </a:r>
          </a:p>
        </p:txBody>
      </p:sp>
    </p:spTree>
    <p:extLst>
      <p:ext uri="{BB962C8B-B14F-4D97-AF65-F5344CB8AC3E}">
        <p14:creationId xmlns:p14="http://schemas.microsoft.com/office/powerpoint/2010/main" val="1561712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53903-9A86-4431-9511-FFE110BC75A5}"/>
              </a:ext>
            </a:extLst>
          </p:cNvPr>
          <p:cNvSpPr>
            <a:spLocks noGrp="1"/>
          </p:cNvSpPr>
          <p:nvPr>
            <p:ph type="title"/>
          </p:nvPr>
        </p:nvSpPr>
        <p:spPr/>
        <p:txBody>
          <a:bodyPr/>
          <a:lstStyle/>
          <a:p>
            <a:pPr algn="ctr"/>
            <a:r>
              <a:rPr lang="en-US" dirty="0"/>
              <a:t>Māori Data Sovereignty – some practicable steps</a:t>
            </a:r>
            <a:endParaRPr lang="en-NZ" dirty="0"/>
          </a:p>
        </p:txBody>
      </p:sp>
      <p:sp>
        <p:nvSpPr>
          <p:cNvPr id="3" name="Content Placeholder 2">
            <a:extLst>
              <a:ext uri="{FF2B5EF4-FFF2-40B4-BE49-F238E27FC236}">
                <a16:creationId xmlns:a16="http://schemas.microsoft.com/office/drawing/2014/main" id="{6406ABA5-3E6C-4A1D-8F8A-52A9559AF769}"/>
              </a:ext>
            </a:extLst>
          </p:cNvPr>
          <p:cNvSpPr>
            <a:spLocks noGrp="1"/>
          </p:cNvSpPr>
          <p:nvPr>
            <p:ph idx="1"/>
          </p:nvPr>
        </p:nvSpPr>
        <p:spPr/>
        <p:txBody>
          <a:bodyPr>
            <a:normAutofit fontScale="92500" lnSpcReduction="20000"/>
          </a:bodyPr>
          <a:lstStyle/>
          <a:p>
            <a:r>
              <a:rPr lang="en-NZ" sz="2400" dirty="0">
                <a:effectLst/>
                <a:ea typeface="Calibri" panose="020F0502020204030204" pitchFamily="34" charset="0"/>
                <a:cs typeface="Times New Roman" panose="02020603050405020304" pitchFamily="18" charset="0"/>
              </a:rPr>
              <a:t>Co-Govern, Co-Design and Co-Innovate with Māori</a:t>
            </a:r>
          </a:p>
          <a:p>
            <a:r>
              <a:rPr lang="en-US" sz="2400" dirty="0">
                <a:cs typeface="Times New Roman" panose="02020603050405020304" pitchFamily="18" charset="0"/>
              </a:rPr>
              <a:t>Treaty of Waitangi/Te Tiriti and Māori Ethics Guidelines for: AI, Algorithms, Data and IOT (</a:t>
            </a:r>
            <a:r>
              <a:rPr lang="en-US" sz="2400" dirty="0" err="1">
                <a:cs typeface="Times New Roman" panose="02020603050405020304" pitchFamily="18" charset="0"/>
              </a:rPr>
              <a:t>Taiuru,K</a:t>
            </a:r>
            <a:r>
              <a:rPr lang="en-US" sz="2400" dirty="0">
                <a:cs typeface="Times New Roman" panose="02020603050405020304" pitchFamily="18" charset="0"/>
              </a:rPr>
              <a:t>. 2020)</a:t>
            </a:r>
          </a:p>
          <a:p>
            <a:r>
              <a:rPr lang="en-US" sz="2400" dirty="0">
                <a:cs typeface="Times New Roman" panose="02020603050405020304" pitchFamily="18" charset="0"/>
              </a:rPr>
              <a:t>Host Data on shore.</a:t>
            </a:r>
          </a:p>
          <a:p>
            <a:r>
              <a:rPr lang="en-US" sz="2400" dirty="0">
                <a:cs typeface="Times New Roman" panose="02020603050405020304" pitchFamily="18" charset="0"/>
              </a:rPr>
              <a:t>Be familiar with Digital Colonisation</a:t>
            </a:r>
          </a:p>
          <a:p>
            <a:r>
              <a:rPr lang="en-US" sz="2400" dirty="0">
                <a:cs typeface="Times New Roman" panose="02020603050405020304" pitchFamily="18" charset="0"/>
              </a:rPr>
              <a:t>Māori Frameworks</a:t>
            </a:r>
          </a:p>
          <a:p>
            <a:pPr marL="342900" indent="-342900">
              <a:buFont typeface="+mj-lt"/>
              <a:buAutoNum type="arabicPeriod"/>
            </a:pPr>
            <a:r>
              <a:rPr lang="en-NZ" sz="2400" dirty="0">
                <a:cs typeface="Times New Roman" panose="02020603050405020304" pitchFamily="18" charset="0"/>
              </a:rPr>
              <a:t>Tikanga Test (Mead, S. M. (2016. </a:t>
            </a:r>
            <a:r>
              <a:rPr lang="en-NZ" sz="2400" dirty="0" err="1">
                <a:cs typeface="Times New Roman" panose="02020603050405020304" pitchFamily="18" charset="0"/>
              </a:rPr>
              <a:t>Revis</a:t>
            </a:r>
            <a:r>
              <a:rPr lang="en-NZ" sz="2400" dirty="0">
                <a:cs typeface="Times New Roman" panose="02020603050405020304" pitchFamily="18" charset="0"/>
              </a:rPr>
              <a:t> ed.)</a:t>
            </a:r>
          </a:p>
          <a:p>
            <a:pPr marL="342900" indent="-342900">
              <a:buFont typeface="+mj-lt"/>
              <a:buAutoNum type="arabicPeriod"/>
            </a:pPr>
            <a:r>
              <a:rPr lang="en-NZ" sz="2400" dirty="0">
                <a:cs typeface="Times New Roman" panose="02020603050405020304" pitchFamily="18" charset="0"/>
              </a:rPr>
              <a:t>Te Whare Tapa Whā (Durie, M. 1984)</a:t>
            </a:r>
          </a:p>
          <a:p>
            <a:pPr marL="342900" indent="-342900">
              <a:buFont typeface="+mj-lt"/>
              <a:buAutoNum type="arabicPeriod"/>
            </a:pPr>
            <a:r>
              <a:rPr lang="en-NZ" sz="2400" dirty="0">
                <a:cs typeface="Times New Roman" panose="02020603050405020304" pitchFamily="18" charset="0"/>
              </a:rPr>
              <a:t>Māori Data Sovereignty Guidelines (Te Mana </a:t>
            </a:r>
            <a:r>
              <a:rPr lang="en-NZ" sz="2400" dirty="0" err="1">
                <a:cs typeface="Times New Roman" panose="02020603050405020304" pitchFamily="18" charset="0"/>
              </a:rPr>
              <a:t>Raraunga</a:t>
            </a:r>
            <a:r>
              <a:rPr lang="en-NZ" sz="2400" dirty="0">
                <a:cs typeface="Times New Roman" panose="02020603050405020304" pitchFamily="18" charset="0"/>
              </a:rPr>
              <a:t>, 2018)</a:t>
            </a:r>
          </a:p>
          <a:p>
            <a:pPr marL="342900" indent="-342900">
              <a:buFont typeface="+mj-lt"/>
              <a:buAutoNum type="arabicPeriod"/>
            </a:pPr>
            <a:r>
              <a:rPr lang="en-NZ" sz="2400" dirty="0">
                <a:cs typeface="Times New Roman" panose="02020603050405020304" pitchFamily="18" charset="0"/>
              </a:rPr>
              <a:t>Crown engagement with Māori Framework and Engagement Guidelines (Te </a:t>
            </a:r>
            <a:r>
              <a:rPr lang="en-NZ" sz="2400" dirty="0" err="1">
                <a:cs typeface="Times New Roman" panose="02020603050405020304" pitchFamily="18" charset="0"/>
              </a:rPr>
              <a:t>Arawhiti</a:t>
            </a:r>
            <a:r>
              <a:rPr lang="en-NZ" sz="2400" dirty="0">
                <a:cs typeface="Times New Roman" panose="02020603050405020304" pitchFamily="18" charset="0"/>
              </a:rPr>
              <a:t> 2019)</a:t>
            </a:r>
          </a:p>
          <a:p>
            <a:pPr marL="342900" indent="-342900">
              <a:buFont typeface="+mj-lt"/>
              <a:buAutoNum type="arabicPeriod"/>
            </a:pPr>
            <a:r>
              <a:rPr lang="en-NZ" sz="2400" dirty="0">
                <a:cs typeface="Times New Roman" panose="02020603050405020304" pitchFamily="18" charset="0"/>
              </a:rPr>
              <a:t>Māori Data Ethical Framework (Taiuru, K. 2020). </a:t>
            </a:r>
            <a:endParaRPr lang="en-NZ" sz="3600" dirty="0"/>
          </a:p>
          <a:p>
            <a:pPr marL="0" indent="0">
              <a:buNone/>
            </a:pPr>
            <a:endParaRPr lang="en-NZ" dirty="0"/>
          </a:p>
        </p:txBody>
      </p:sp>
    </p:spTree>
    <p:extLst>
      <p:ext uri="{BB962C8B-B14F-4D97-AF65-F5344CB8AC3E}">
        <p14:creationId xmlns:p14="http://schemas.microsoft.com/office/powerpoint/2010/main" val="2653586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B809C-8AA6-428D-A03B-6BCC7221A955}"/>
              </a:ext>
            </a:extLst>
          </p:cNvPr>
          <p:cNvSpPr>
            <a:spLocks noGrp="1"/>
          </p:cNvSpPr>
          <p:nvPr>
            <p:ph type="title"/>
          </p:nvPr>
        </p:nvSpPr>
        <p:spPr/>
        <p:txBody>
          <a:bodyPr/>
          <a:lstStyle/>
          <a:p>
            <a:r>
              <a:rPr lang="en-NZ" dirty="0"/>
              <a:t>Digital Colonisation </a:t>
            </a:r>
          </a:p>
        </p:txBody>
      </p:sp>
      <p:sp>
        <p:nvSpPr>
          <p:cNvPr id="3" name="Content Placeholder 2">
            <a:extLst>
              <a:ext uri="{FF2B5EF4-FFF2-40B4-BE49-F238E27FC236}">
                <a16:creationId xmlns:a16="http://schemas.microsoft.com/office/drawing/2014/main" id="{FA154BC7-5F7D-4A31-9281-C029266EBBC6}"/>
              </a:ext>
            </a:extLst>
          </p:cNvPr>
          <p:cNvSpPr>
            <a:spLocks noGrp="1"/>
          </p:cNvSpPr>
          <p:nvPr>
            <p:ph idx="1"/>
          </p:nvPr>
        </p:nvSpPr>
        <p:spPr/>
        <p:txBody>
          <a:bodyPr>
            <a:normAutofit fontScale="92500" lnSpcReduction="10000"/>
          </a:bodyPr>
          <a:lstStyle/>
          <a:p>
            <a:pPr algn="l"/>
            <a:r>
              <a:rPr lang="en-US" b="0" i="0" dirty="0">
                <a:solidFill>
                  <a:srgbClr val="222222"/>
                </a:solidFill>
                <a:effectLst/>
                <a:latin typeface="Roboto"/>
              </a:rPr>
              <a:t>Digital colonialism deals with the ethics of digitizing Indigenous data and information without fully informed consent.</a:t>
            </a:r>
          </a:p>
          <a:p>
            <a:pPr algn="l"/>
            <a:r>
              <a:rPr lang="en-US" b="0" i="0" dirty="0">
                <a:solidFill>
                  <a:srgbClr val="222222"/>
                </a:solidFill>
                <a:effectLst/>
                <a:latin typeface="Roboto"/>
              </a:rPr>
              <a:t>Digital colonialism is the new deployment of a quasi-imperial power over a vast number of people, without their explicit consent, manifested in rules, designs, languages, cultures and belief systems by a vastly dominant power (Renata Avila, 2017). </a:t>
            </a:r>
          </a:p>
          <a:p>
            <a:pPr algn="l"/>
            <a:r>
              <a:rPr lang="en-US" b="0" i="0" dirty="0">
                <a:solidFill>
                  <a:srgbClr val="222222"/>
                </a:solidFill>
                <a:effectLst/>
                <a:latin typeface="Roboto"/>
              </a:rPr>
              <a:t> A new form of imperialism by technology conglomerates for commercial gains; academics and researchers to advance science, technology and research (Taiuru 2017).</a:t>
            </a:r>
          </a:p>
          <a:p>
            <a:pPr algn="l"/>
            <a:r>
              <a:rPr lang="en-US" b="0" i="0" dirty="0">
                <a:solidFill>
                  <a:srgbClr val="222222"/>
                </a:solidFill>
                <a:effectLst/>
                <a:latin typeface="Roboto"/>
              </a:rPr>
              <a:t>Data colonialism is an emerging order for the appropriation of human life so that data can be continuously extracted from it for profit (</a:t>
            </a:r>
            <a:r>
              <a:rPr lang="en-US" b="0" i="0" u="sng" dirty="0">
                <a:solidFill>
                  <a:srgbClr val="4477AA"/>
                </a:solidFill>
                <a:effectLst/>
                <a:latin typeface="Roboto"/>
                <a:hlinkClick r:id="rId2"/>
              </a:rPr>
              <a:t>Ulises A. </a:t>
            </a:r>
            <a:r>
              <a:rPr lang="en-US" b="0" i="0" u="sng" dirty="0" err="1">
                <a:solidFill>
                  <a:srgbClr val="4477AA"/>
                </a:solidFill>
                <a:effectLst/>
                <a:latin typeface="Roboto"/>
                <a:hlinkClick r:id="rId2"/>
              </a:rPr>
              <a:t>Mejiasand</a:t>
            </a:r>
            <a:r>
              <a:rPr lang="en-US" b="0" i="0" u="sng" dirty="0">
                <a:solidFill>
                  <a:srgbClr val="4477AA"/>
                </a:solidFill>
                <a:effectLst/>
                <a:latin typeface="Roboto"/>
                <a:hlinkClick r:id="rId2"/>
              </a:rPr>
              <a:t> Nick </a:t>
            </a:r>
            <a:r>
              <a:rPr lang="en-US" b="0" i="0" u="sng" dirty="0" err="1">
                <a:solidFill>
                  <a:srgbClr val="4477AA"/>
                </a:solidFill>
                <a:effectLst/>
                <a:latin typeface="Roboto"/>
                <a:hlinkClick r:id="rId2"/>
              </a:rPr>
              <a:t>Couldry</a:t>
            </a:r>
            <a:r>
              <a:rPr lang="en-US" b="0" i="0" u="sng" dirty="0">
                <a:solidFill>
                  <a:srgbClr val="4477AA"/>
                </a:solidFill>
                <a:effectLst/>
                <a:latin typeface="Roboto"/>
                <a:hlinkClick r:id="rId2"/>
              </a:rPr>
              <a:t>. 2019</a:t>
            </a:r>
            <a:r>
              <a:rPr lang="en-US" b="0" i="0" dirty="0">
                <a:solidFill>
                  <a:srgbClr val="222222"/>
                </a:solidFill>
                <a:effectLst/>
                <a:latin typeface="Roboto"/>
              </a:rPr>
              <a:t>).</a:t>
            </a:r>
          </a:p>
          <a:p>
            <a:endParaRPr lang="en-NZ" dirty="0"/>
          </a:p>
        </p:txBody>
      </p:sp>
    </p:spTree>
    <p:extLst>
      <p:ext uri="{BB962C8B-B14F-4D97-AF65-F5344CB8AC3E}">
        <p14:creationId xmlns:p14="http://schemas.microsoft.com/office/powerpoint/2010/main" val="3314805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A26C0-2F9D-44FE-96DF-F95CABB43464}"/>
              </a:ext>
            </a:extLst>
          </p:cNvPr>
          <p:cNvSpPr>
            <a:spLocks noGrp="1"/>
          </p:cNvSpPr>
          <p:nvPr>
            <p:ph type="title"/>
          </p:nvPr>
        </p:nvSpPr>
        <p:spPr/>
        <p:txBody>
          <a:bodyPr/>
          <a:lstStyle/>
          <a:p>
            <a:r>
              <a:rPr lang="en-NZ" dirty="0"/>
              <a:t>Māori Data Governance</a:t>
            </a:r>
          </a:p>
        </p:txBody>
      </p:sp>
      <p:sp>
        <p:nvSpPr>
          <p:cNvPr id="3" name="Content Placeholder 2">
            <a:extLst>
              <a:ext uri="{FF2B5EF4-FFF2-40B4-BE49-F238E27FC236}">
                <a16:creationId xmlns:a16="http://schemas.microsoft.com/office/drawing/2014/main" id="{2BA46A7C-747E-45F6-A7FC-F13344B38796}"/>
              </a:ext>
            </a:extLst>
          </p:cNvPr>
          <p:cNvSpPr>
            <a:spLocks noGrp="1"/>
          </p:cNvSpPr>
          <p:nvPr>
            <p:ph idx="1"/>
          </p:nvPr>
        </p:nvSpPr>
        <p:spPr/>
        <p:txBody>
          <a:bodyPr/>
          <a:lstStyle/>
          <a:p>
            <a:pPr marL="0" indent="0">
              <a:buNone/>
            </a:pPr>
            <a:r>
              <a:rPr lang="en-NZ" sz="3600" dirty="0">
                <a:effectLst/>
                <a:latin typeface="Lato"/>
                <a:ea typeface="Calibri" panose="020F0502020204030204" pitchFamily="34" charset="0"/>
                <a:cs typeface="Times New Roman" panose="02020603050405020304" pitchFamily="18" charset="0"/>
              </a:rPr>
              <a:t>Is the right of Māori, whānau, hapū, iwi and Māori organisations to autonomously decide what, how and why Māori data are collected, stored, accessed and used. </a:t>
            </a:r>
          </a:p>
          <a:p>
            <a:pPr marL="0" indent="0">
              <a:buNone/>
            </a:pPr>
            <a:r>
              <a:rPr lang="en-NZ" sz="3600" dirty="0">
                <a:effectLst/>
                <a:latin typeface="Lato"/>
                <a:ea typeface="Calibri" panose="020F0502020204030204" pitchFamily="34" charset="0"/>
                <a:cs typeface="Times New Roman" panose="02020603050405020304" pitchFamily="18" charset="0"/>
              </a:rPr>
              <a:t>It ensures that Māori data reflects Te Tiriti/Treaty Principles.</a:t>
            </a:r>
          </a:p>
          <a:p>
            <a:endParaRPr lang="en-NZ" dirty="0"/>
          </a:p>
        </p:txBody>
      </p:sp>
    </p:spTree>
    <p:extLst>
      <p:ext uri="{BB962C8B-B14F-4D97-AF65-F5344CB8AC3E}">
        <p14:creationId xmlns:p14="http://schemas.microsoft.com/office/powerpoint/2010/main" val="32586985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3E367-6C9E-44F5-BAC4-80E7468C5B5D}"/>
              </a:ext>
            </a:extLst>
          </p:cNvPr>
          <p:cNvSpPr>
            <a:spLocks noGrp="1"/>
          </p:cNvSpPr>
          <p:nvPr>
            <p:ph type="title"/>
          </p:nvPr>
        </p:nvSpPr>
        <p:spPr/>
        <p:txBody>
          <a:bodyPr/>
          <a:lstStyle/>
          <a:p>
            <a:r>
              <a:rPr lang="en-NZ" dirty="0"/>
              <a:t>Govt Covid19 Tracing App</a:t>
            </a:r>
          </a:p>
        </p:txBody>
      </p:sp>
      <p:pic>
        <p:nvPicPr>
          <p:cNvPr id="1026" name="Picture 2" descr="covid app IDN">
            <a:extLst>
              <a:ext uri="{FF2B5EF4-FFF2-40B4-BE49-F238E27FC236}">
                <a16:creationId xmlns:a16="http://schemas.microsoft.com/office/drawing/2014/main" id="{98FCA0A5-8073-47E0-A743-A8B33AE4491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14930" y="1825625"/>
            <a:ext cx="6962140"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8995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A07C0-8125-4F9B-8F7D-A73C3B50E7CA}"/>
              </a:ext>
            </a:extLst>
          </p:cNvPr>
          <p:cNvSpPr>
            <a:spLocks noGrp="1"/>
          </p:cNvSpPr>
          <p:nvPr>
            <p:ph type="title"/>
          </p:nvPr>
        </p:nvSpPr>
        <p:spPr/>
        <p:txBody>
          <a:bodyPr/>
          <a:lstStyle/>
          <a:p>
            <a:r>
              <a:rPr lang="en-NZ" dirty="0"/>
              <a:t>Budapest Convention</a:t>
            </a:r>
          </a:p>
        </p:txBody>
      </p:sp>
      <p:sp>
        <p:nvSpPr>
          <p:cNvPr id="7" name="Content Placeholder 6">
            <a:extLst>
              <a:ext uri="{FF2B5EF4-FFF2-40B4-BE49-F238E27FC236}">
                <a16:creationId xmlns:a16="http://schemas.microsoft.com/office/drawing/2014/main" id="{76BF83B5-26F2-4A4C-9A66-58C205824419}"/>
              </a:ext>
            </a:extLst>
          </p:cNvPr>
          <p:cNvSpPr>
            <a:spLocks noGrp="1"/>
          </p:cNvSpPr>
          <p:nvPr>
            <p:ph idx="1"/>
          </p:nvPr>
        </p:nvSpPr>
        <p:spPr/>
        <p:txBody>
          <a:bodyPr/>
          <a:lstStyle/>
          <a:p>
            <a:r>
              <a:rPr lang="en-NZ" dirty="0"/>
              <a:t>Data is a Taonga</a:t>
            </a:r>
          </a:p>
          <a:p>
            <a:r>
              <a:rPr lang="en-NZ" dirty="0"/>
              <a:t>Communal usage of community computers</a:t>
            </a:r>
          </a:p>
          <a:p>
            <a:r>
              <a:rPr lang="en-NZ" dirty="0"/>
              <a:t>Shared Household usage of mobile devices which may be school property.</a:t>
            </a:r>
          </a:p>
          <a:p>
            <a:r>
              <a:rPr lang="en-NZ" dirty="0"/>
              <a:t>A Māori Data Governance group/expert advisory process is required.</a:t>
            </a:r>
          </a:p>
          <a:p>
            <a:endParaRPr lang="en-NZ" dirty="0"/>
          </a:p>
        </p:txBody>
      </p:sp>
    </p:spTree>
    <p:extLst>
      <p:ext uri="{BB962C8B-B14F-4D97-AF65-F5344CB8AC3E}">
        <p14:creationId xmlns:p14="http://schemas.microsoft.com/office/powerpoint/2010/main" val="1911362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4570D-8009-4678-846C-947367E319D0}"/>
              </a:ext>
            </a:extLst>
          </p:cNvPr>
          <p:cNvSpPr>
            <a:spLocks noGrp="1"/>
          </p:cNvSpPr>
          <p:nvPr>
            <p:ph type="title"/>
          </p:nvPr>
        </p:nvSpPr>
        <p:spPr/>
        <p:txBody>
          <a:bodyPr/>
          <a:lstStyle/>
          <a:p>
            <a:r>
              <a:rPr lang="en-NZ" dirty="0"/>
              <a:t>Extra reading by the author 1 of 2</a:t>
            </a:r>
          </a:p>
        </p:txBody>
      </p:sp>
      <p:sp>
        <p:nvSpPr>
          <p:cNvPr id="3" name="Content Placeholder 2">
            <a:extLst>
              <a:ext uri="{FF2B5EF4-FFF2-40B4-BE49-F238E27FC236}">
                <a16:creationId xmlns:a16="http://schemas.microsoft.com/office/drawing/2014/main" id="{6740A292-A4FF-4334-A1AD-F90EBCB6ABD3}"/>
              </a:ext>
            </a:extLst>
          </p:cNvPr>
          <p:cNvSpPr>
            <a:spLocks noGrp="1"/>
          </p:cNvSpPr>
          <p:nvPr>
            <p:ph idx="1"/>
          </p:nvPr>
        </p:nvSpPr>
        <p:spPr/>
        <p:txBody>
          <a:bodyPr>
            <a:normAutofit fontScale="70000" lnSpcReduction="20000"/>
          </a:bodyPr>
          <a:lstStyle/>
          <a:p>
            <a:pPr>
              <a:lnSpc>
                <a:spcPct val="107000"/>
              </a:lnSpc>
              <a:spcAft>
                <a:spcPts val="800"/>
              </a:spcAft>
            </a:pP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NZ" sz="1800" dirty="0">
                <a:effectLst/>
                <a:latin typeface="Calibri" panose="020F0502020204030204" pitchFamily="34" charset="0"/>
                <a:ea typeface="Calibri" panose="020F0502020204030204" pitchFamily="34" charset="0"/>
                <a:cs typeface="Times New Roman" panose="02020603050405020304" pitchFamily="18" charset="0"/>
              </a:rPr>
              <a:t>Māori Data Sovereignty Rights for Well Being (September 25, 2019) </a:t>
            </a:r>
            <a:r>
              <a:rPr lang="en-NZ" sz="1800" dirty="0">
                <a:effectLst/>
                <a:latin typeface="Calibri" panose="020F0502020204030204" pitchFamily="34" charset="0"/>
                <a:ea typeface="Calibri" panose="020F0502020204030204" pitchFamily="34" charset="0"/>
                <a:cs typeface="Times New Roman" panose="02020603050405020304" pitchFamily="18" charset="0"/>
                <a:hlinkClick r:id="rId2"/>
              </a:rPr>
              <a:t>https://www.taiuru.maori.nz/maori-data-sovereignty-rights-for-well-being/</a:t>
            </a:r>
            <a:r>
              <a:rPr lang="en-NZ"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Māori cultural and ethical considerations in Information Security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3"/>
              </a:rPr>
              <a:t>https://www.taiuru.maori.nz/wp-content/uploads/OWASP-2020.pdf</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NZ" sz="1800" dirty="0">
                <a:effectLst/>
                <a:latin typeface="Calibri" panose="020F0502020204030204" pitchFamily="34" charset="0"/>
                <a:ea typeface="Calibri" panose="020F0502020204030204" pitchFamily="34" charset="0"/>
                <a:cs typeface="Times New Roman" panose="02020603050405020304" pitchFamily="18" charset="0"/>
              </a:rPr>
              <a:t>Māori ethics associated with AI systems architecture (October 17 2019) </a:t>
            </a:r>
            <a:r>
              <a:rPr lang="en-NZ" sz="1800" dirty="0">
                <a:effectLst/>
                <a:latin typeface="Calibri" panose="020F0502020204030204" pitchFamily="34" charset="0"/>
                <a:ea typeface="Calibri" panose="020F0502020204030204" pitchFamily="34" charset="0"/>
                <a:cs typeface="Times New Roman" panose="02020603050405020304" pitchFamily="18" charset="0"/>
                <a:hlinkClick r:id="rId4"/>
              </a:rPr>
              <a:t>https://www.taiuru.maori.nz/maori-ethical-considerations-with-artificial-intelligence-system/</a:t>
            </a:r>
            <a:r>
              <a:rPr lang="en-NZ"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Māori ethics associated with AI systems architecture </a:t>
            </a:r>
            <a:r>
              <a:rPr lang="en-NZ" sz="1800" dirty="0">
                <a:effectLst/>
                <a:latin typeface="Calibri" panose="020F0502020204030204" pitchFamily="34" charset="0"/>
                <a:ea typeface="Calibri" panose="020F0502020204030204" pitchFamily="34" charset="0"/>
                <a:cs typeface="Times New Roman" panose="02020603050405020304" pitchFamily="18" charset="0"/>
              </a:rPr>
              <a:t>(September 14, 2019)</a:t>
            </a:r>
            <a:r>
              <a:rPr lang="en-US" sz="1800" dirty="0">
                <a:effectLst/>
                <a:latin typeface="Calibri" panose="020F0502020204030204" pitchFamily="34" charset="0"/>
                <a:ea typeface="Calibri" panose="020F0502020204030204" pitchFamily="34" charset="0"/>
                <a:cs typeface="Times New Roman" panose="02020603050405020304" pitchFamily="18" charset="0"/>
              </a:rPr>
              <a:t> https://www.taiuru.maori.nz/maori-ethics-associated-with-ai-systems-architecture/</a:t>
            </a: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Māori Data Sovereignty Rights for Well Being (September 25 2019)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2"/>
              </a:rPr>
              <a:t>https://www.taiuru.maori.nz/maori-data-sovereignty-rights-for-well-being/</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Submission on Government algorithm transparency and accountability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5"/>
              </a:rPr>
              <a:t>https://www.taiuru.maori.nz/submission-on-government-algorithm-transparency-and-accountability/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Treaty Clause Required for NZ Government AI Systems and Algorithms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6"/>
              </a:rPr>
              <a:t>https://www.taiuru.maori.nz/treaty-clause-required-nz-government-ai-systems-and-algorithms/</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NZ" dirty="0"/>
          </a:p>
        </p:txBody>
      </p:sp>
    </p:spTree>
    <p:extLst>
      <p:ext uri="{BB962C8B-B14F-4D97-AF65-F5344CB8AC3E}">
        <p14:creationId xmlns:p14="http://schemas.microsoft.com/office/powerpoint/2010/main" val="35272232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4570D-8009-4678-846C-947367E319D0}"/>
              </a:ext>
            </a:extLst>
          </p:cNvPr>
          <p:cNvSpPr>
            <a:spLocks noGrp="1"/>
          </p:cNvSpPr>
          <p:nvPr>
            <p:ph type="title"/>
          </p:nvPr>
        </p:nvSpPr>
        <p:spPr/>
        <p:txBody>
          <a:bodyPr/>
          <a:lstStyle/>
          <a:p>
            <a:r>
              <a:rPr lang="en-NZ" dirty="0"/>
              <a:t>Extra reading by the author 2 of 2</a:t>
            </a:r>
          </a:p>
        </p:txBody>
      </p:sp>
      <p:sp>
        <p:nvSpPr>
          <p:cNvPr id="3" name="Content Placeholder 2">
            <a:extLst>
              <a:ext uri="{FF2B5EF4-FFF2-40B4-BE49-F238E27FC236}">
                <a16:creationId xmlns:a16="http://schemas.microsoft.com/office/drawing/2014/main" id="{6740A292-A4FF-4334-A1AD-F90EBCB6ABD3}"/>
              </a:ext>
            </a:extLst>
          </p:cNvPr>
          <p:cNvSpPr>
            <a:spLocks noGrp="1"/>
          </p:cNvSpPr>
          <p:nvPr>
            <p:ph idx="1"/>
          </p:nvPr>
        </p:nvSpPr>
        <p:spPr/>
        <p:txBody>
          <a:bodyPr>
            <a:normAutofit/>
          </a:bodyPr>
          <a:lstStyle/>
          <a:p>
            <a:pPr>
              <a:lnSpc>
                <a:spcPct val="107000"/>
              </a:lnSpc>
              <a:spcAft>
                <a:spcPts val="800"/>
              </a:spcAft>
            </a:pPr>
            <a:r>
              <a:rPr lang="en-US" sz="1800" dirty="0" err="1">
                <a:effectLst/>
                <a:latin typeface="Calibri" panose="020F0502020204030204" pitchFamily="34" charset="0"/>
                <a:ea typeface="Calibri" panose="020F0502020204030204" pitchFamily="34" charset="0"/>
                <a:cs typeface="Times New Roman" panose="02020603050405020304" pitchFamily="18" charset="0"/>
              </a:rPr>
              <a:t>Indigenising</a:t>
            </a:r>
            <a:r>
              <a:rPr lang="en-US" sz="1800" dirty="0">
                <a:effectLst/>
                <a:latin typeface="Calibri" panose="020F0502020204030204" pitchFamily="34" charset="0"/>
                <a:ea typeface="Calibri" panose="020F0502020204030204" pitchFamily="34" charset="0"/>
                <a:cs typeface="Times New Roman" panose="02020603050405020304" pitchFamily="18" charset="0"/>
              </a:rPr>
              <a:t> knowledge of Telecommunications and Smart Phones (July 23, 2019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2"/>
              </a:rPr>
              <a:t>https://www.taiuru.maori.nz/huia/</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NZ" sz="1800" dirty="0">
                <a:effectLst/>
                <a:latin typeface="Calibri" panose="020F0502020204030204" pitchFamily="34" charset="0"/>
                <a:ea typeface="Calibri" panose="020F0502020204030204" pitchFamily="34" charset="0"/>
                <a:cs typeface="Times New Roman" panose="02020603050405020304" pitchFamily="18" charset="0"/>
              </a:rPr>
              <a:t>Māori cultural considerations with Artificial Intelligence and Robotics (June 21, 2019) </a:t>
            </a:r>
            <a:r>
              <a:rPr lang="en-NZ" sz="1800" dirty="0">
                <a:effectLst/>
                <a:latin typeface="Calibri" panose="020F0502020204030204" pitchFamily="34" charset="0"/>
                <a:ea typeface="Calibri" panose="020F0502020204030204" pitchFamily="34" charset="0"/>
                <a:cs typeface="Times New Roman" panose="02020603050405020304" pitchFamily="18" charset="0"/>
                <a:hlinkClick r:id="rId3"/>
              </a:rPr>
              <a:t>https://www.taiuru.maori.nz/ai-robotics-maori-cultural-considerations/</a:t>
            </a:r>
            <a:r>
              <a:rPr lang="en-NZ"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NZ" sz="1800" dirty="0">
                <a:effectLst/>
                <a:latin typeface="Calibri" panose="020F0502020204030204" pitchFamily="34" charset="0"/>
                <a:ea typeface="Calibri" panose="020F0502020204030204" pitchFamily="34" charset="0"/>
                <a:cs typeface="Times New Roman" panose="02020603050405020304" pitchFamily="18" charset="0"/>
              </a:rPr>
              <a:t>Why Data is a Taonga: A customary Māori perspective. (November 2018) </a:t>
            </a:r>
            <a:r>
              <a:rPr lang="en-NZ" sz="1800" dirty="0">
                <a:effectLst/>
                <a:latin typeface="Calibri" panose="020F0502020204030204" pitchFamily="34" charset="0"/>
                <a:ea typeface="Calibri" panose="020F0502020204030204" pitchFamily="34" charset="0"/>
                <a:cs typeface="Times New Roman" panose="02020603050405020304" pitchFamily="18" charset="0"/>
                <a:hlinkClick r:id="rId4"/>
              </a:rPr>
              <a:t>http://taiuru.maori.nz/data-is-a-taonga</a:t>
            </a:r>
            <a:r>
              <a:rPr lang="en-NZ"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NZ" sz="1800" dirty="0">
                <a:effectLst/>
                <a:latin typeface="Calibri" panose="020F0502020204030204" pitchFamily="34" charset="0"/>
                <a:ea typeface="Calibri" panose="020F0502020204030204" pitchFamily="34" charset="0"/>
                <a:cs typeface="Times New Roman" panose="02020603050405020304" pitchFamily="18" charset="0"/>
              </a:rPr>
              <a:t>Definition: Digital Colonialism (July 23, 2015) </a:t>
            </a:r>
            <a:r>
              <a:rPr lang="en-NZ" sz="1800" dirty="0">
                <a:effectLst/>
                <a:latin typeface="Calibri" panose="020F0502020204030204" pitchFamily="34" charset="0"/>
                <a:ea typeface="Calibri" panose="020F0502020204030204" pitchFamily="34" charset="0"/>
                <a:cs typeface="Times New Roman" panose="02020603050405020304" pitchFamily="18" charset="0"/>
                <a:hlinkClick r:id="rId5"/>
              </a:rPr>
              <a:t>https://www.taiuru.maori.nz/definition-digital-colonialism</a:t>
            </a:r>
            <a:r>
              <a:rPr lang="en-NZ" sz="1800">
                <a:effectLst/>
                <a:latin typeface="Calibri" panose="020F0502020204030204" pitchFamily="34" charset="0"/>
                <a:ea typeface="Calibri" panose="020F0502020204030204" pitchFamily="34" charset="0"/>
                <a:cs typeface="Times New Roman" panose="02020603050405020304" pitchFamily="18" charset="0"/>
                <a:hlinkClick r:id="rId5"/>
              </a:rPr>
              <a:t>/</a:t>
            </a:r>
            <a:r>
              <a:rPr lang="en-NZ" sz="1800">
                <a:effectLst/>
                <a:latin typeface="Calibri" panose="020F0502020204030204" pitchFamily="34" charset="0"/>
                <a:ea typeface="Calibri" panose="020F0502020204030204" pitchFamily="34" charset="0"/>
                <a:cs typeface="Times New Roman" panose="02020603050405020304" pitchFamily="18" charset="0"/>
              </a:rPr>
              <a:t> </a:t>
            </a: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167756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625C-3B02-43A5-A1FA-E61D5389D1BC}"/>
              </a:ext>
            </a:extLst>
          </p:cNvPr>
          <p:cNvSpPr>
            <a:spLocks noGrp="1"/>
          </p:cNvSpPr>
          <p:nvPr>
            <p:ph type="title"/>
          </p:nvPr>
        </p:nvSpPr>
        <p:spPr/>
        <p:txBody>
          <a:bodyPr/>
          <a:lstStyle/>
          <a:p>
            <a:r>
              <a:rPr lang="en-NZ" dirty="0"/>
              <a:t>References</a:t>
            </a:r>
          </a:p>
        </p:txBody>
      </p:sp>
      <p:sp>
        <p:nvSpPr>
          <p:cNvPr id="3" name="Content Placeholder 2">
            <a:extLst>
              <a:ext uri="{FF2B5EF4-FFF2-40B4-BE49-F238E27FC236}">
                <a16:creationId xmlns:a16="http://schemas.microsoft.com/office/drawing/2014/main" id="{0241DF09-1233-47A8-A332-D6CAB341600B}"/>
              </a:ext>
            </a:extLst>
          </p:cNvPr>
          <p:cNvSpPr>
            <a:spLocks noGrp="1"/>
          </p:cNvSpPr>
          <p:nvPr>
            <p:ph idx="1"/>
          </p:nvPr>
        </p:nvSpPr>
        <p:spPr>
          <a:xfrm>
            <a:off x="838200" y="1825624"/>
            <a:ext cx="10515600" cy="4548671"/>
          </a:xfrm>
        </p:spPr>
        <p:txBody>
          <a:bodyPr>
            <a:normAutofit/>
          </a:bodyPr>
          <a:lstStyle/>
          <a:p>
            <a:r>
              <a:rPr lang="en-US" sz="1800" b="0" i="0" dirty="0">
                <a:solidFill>
                  <a:srgbClr val="222222"/>
                </a:solidFill>
                <a:effectLst/>
                <a:latin typeface="Roboto"/>
              </a:rPr>
              <a:t>Durie, M. (1984). Te Whare Tapa Whā </a:t>
            </a:r>
          </a:p>
          <a:p>
            <a:r>
              <a:rPr lang="en-US" sz="1800" b="0" i="0" dirty="0">
                <a:solidFill>
                  <a:srgbClr val="222222"/>
                </a:solidFill>
                <a:effectLst/>
                <a:latin typeface="Roboto"/>
              </a:rPr>
              <a:t>Mead, S. M. (2016). Tikanga Māori: living by Māori values (</a:t>
            </a:r>
            <a:r>
              <a:rPr lang="en-US" sz="1800" b="0" i="0" dirty="0" err="1">
                <a:solidFill>
                  <a:srgbClr val="222222"/>
                </a:solidFill>
                <a:effectLst/>
                <a:latin typeface="Roboto"/>
              </a:rPr>
              <a:t>Revis</a:t>
            </a:r>
            <a:r>
              <a:rPr lang="en-US" sz="1800" b="0" i="0" dirty="0">
                <a:solidFill>
                  <a:srgbClr val="222222"/>
                </a:solidFill>
                <a:effectLst/>
                <a:latin typeface="Roboto"/>
              </a:rPr>
              <a:t> ed.). Wellington: Huia Publishers.</a:t>
            </a:r>
          </a:p>
          <a:p>
            <a:r>
              <a:rPr lang="en-US" sz="1800" b="0" i="0" dirty="0">
                <a:solidFill>
                  <a:srgbClr val="222222"/>
                </a:solidFill>
                <a:effectLst/>
                <a:latin typeface="Roboto"/>
              </a:rPr>
              <a:t>Mejias, Te Mana </a:t>
            </a:r>
            <a:r>
              <a:rPr lang="en-US" sz="1800" b="0" i="0" dirty="0" err="1">
                <a:solidFill>
                  <a:srgbClr val="222222"/>
                </a:solidFill>
                <a:effectLst/>
                <a:latin typeface="Roboto"/>
              </a:rPr>
              <a:t>Raraunga</a:t>
            </a:r>
            <a:r>
              <a:rPr lang="en-US" sz="1800" b="0" i="0" dirty="0">
                <a:solidFill>
                  <a:srgbClr val="222222"/>
                </a:solidFill>
                <a:effectLst/>
                <a:latin typeface="Roboto"/>
              </a:rPr>
              <a:t> (October 2018). Principles of Maori Data Sovereignty. New Zealand.</a:t>
            </a:r>
          </a:p>
          <a:p>
            <a:pPr algn="l"/>
            <a:r>
              <a:rPr lang="en-US" sz="1800" b="0" i="0" dirty="0">
                <a:solidFill>
                  <a:srgbClr val="222222"/>
                </a:solidFill>
                <a:effectLst/>
                <a:latin typeface="Roboto"/>
              </a:rPr>
              <a:t>Taiuru, K. (2015). Definition: Digital Colonialism Retrieved from https://www.taiuru.maori.nz/definition-digital-colonialism/</a:t>
            </a:r>
          </a:p>
          <a:p>
            <a:pPr algn="l"/>
            <a:r>
              <a:rPr lang="en-US" sz="1800" b="0" i="0" dirty="0">
                <a:solidFill>
                  <a:srgbClr val="222222"/>
                </a:solidFill>
                <a:effectLst/>
                <a:latin typeface="Roboto"/>
              </a:rPr>
              <a:t>Taiuru, K. (2018). Data is a Taonga. A customary Māori perspective. Retrieved from </a:t>
            </a:r>
            <a:r>
              <a:rPr lang="en-US" sz="1800" b="0" i="0" dirty="0">
                <a:solidFill>
                  <a:srgbClr val="222222"/>
                </a:solidFill>
                <a:effectLst/>
                <a:latin typeface="Roboto"/>
                <a:hlinkClick r:id="rId2"/>
              </a:rPr>
              <a:t>https://www.taiuru.maori.nz/data-is-a-taonga/</a:t>
            </a:r>
            <a:endParaRPr lang="en-US" sz="1800" b="0" i="0" dirty="0">
              <a:solidFill>
                <a:srgbClr val="222222"/>
              </a:solidFill>
              <a:effectLst/>
              <a:latin typeface="Roboto"/>
            </a:endParaRPr>
          </a:p>
          <a:p>
            <a:r>
              <a:rPr lang="en-US" sz="1800" b="0" i="0" dirty="0" err="1">
                <a:solidFill>
                  <a:srgbClr val="222222"/>
                </a:solidFill>
                <a:effectLst/>
                <a:latin typeface="Roboto"/>
              </a:rPr>
              <a:t>Taiuru,K</a:t>
            </a:r>
            <a:r>
              <a:rPr lang="en-US" sz="1800" b="0" i="0" dirty="0">
                <a:solidFill>
                  <a:srgbClr val="222222"/>
                </a:solidFill>
                <a:effectLst/>
                <a:latin typeface="Roboto"/>
              </a:rPr>
              <a:t> (2020. Treaty of Waitangi/Te Tiriti and Māori Ethics Guidelines for: AI, Algorithms, Data and IOT </a:t>
            </a:r>
            <a:r>
              <a:rPr lang="en-US" sz="1800" b="0" i="0" dirty="0">
                <a:solidFill>
                  <a:srgbClr val="222222"/>
                </a:solidFill>
                <a:effectLst/>
                <a:latin typeface="Roboto"/>
                <a:hlinkClick r:id="rId3"/>
              </a:rPr>
              <a:t>https://www.taiuru.maori.nz/tiritiethicalguide/</a:t>
            </a:r>
            <a:r>
              <a:rPr lang="en-US" sz="1800" b="0" i="0" dirty="0">
                <a:solidFill>
                  <a:srgbClr val="222222"/>
                </a:solidFill>
                <a:effectLst/>
                <a:latin typeface="Roboto"/>
              </a:rPr>
              <a:t> </a:t>
            </a:r>
          </a:p>
          <a:p>
            <a:r>
              <a:rPr lang="en-US" sz="1800" b="0" i="0" dirty="0" err="1">
                <a:solidFill>
                  <a:srgbClr val="222222"/>
                </a:solidFill>
                <a:effectLst/>
                <a:latin typeface="Roboto"/>
              </a:rPr>
              <a:t>Taiuru,K</a:t>
            </a:r>
            <a:r>
              <a:rPr lang="en-US" sz="1800" b="0" i="0" dirty="0">
                <a:solidFill>
                  <a:srgbClr val="222222"/>
                </a:solidFill>
                <a:effectLst/>
                <a:latin typeface="Roboto"/>
              </a:rPr>
              <a:t> (2020. Māori Data Ethical Framework </a:t>
            </a:r>
            <a:r>
              <a:rPr lang="en-US" sz="1800" b="0" i="0" dirty="0">
                <a:solidFill>
                  <a:srgbClr val="222222"/>
                </a:solidFill>
                <a:effectLst/>
                <a:latin typeface="Roboto"/>
                <a:hlinkClick r:id="rId4"/>
              </a:rPr>
              <a:t>https://www.taiuru.maori.nz/tiritiethicalguide/maori-data-ethical-framework/</a:t>
            </a:r>
            <a:r>
              <a:rPr lang="en-US" sz="1800" b="0" i="0" dirty="0">
                <a:solidFill>
                  <a:srgbClr val="222222"/>
                </a:solidFill>
                <a:effectLst/>
                <a:latin typeface="Roboto"/>
              </a:rPr>
              <a:t> </a:t>
            </a:r>
          </a:p>
          <a:p>
            <a:r>
              <a:rPr lang="en-US" sz="1800" b="0" i="0" dirty="0">
                <a:solidFill>
                  <a:srgbClr val="222222"/>
                </a:solidFill>
                <a:effectLst/>
                <a:latin typeface="Roboto"/>
              </a:rPr>
              <a:t>Te Mana </a:t>
            </a:r>
            <a:r>
              <a:rPr lang="en-US" sz="1800" b="0" i="0" dirty="0" err="1">
                <a:solidFill>
                  <a:srgbClr val="222222"/>
                </a:solidFill>
                <a:effectLst/>
                <a:latin typeface="Roboto"/>
              </a:rPr>
              <a:t>Raraunga</a:t>
            </a:r>
            <a:r>
              <a:rPr lang="en-US" sz="1800" b="0" i="0" dirty="0">
                <a:solidFill>
                  <a:srgbClr val="222222"/>
                </a:solidFill>
                <a:effectLst/>
                <a:latin typeface="Roboto"/>
              </a:rPr>
              <a:t> (October 2018). Principles of Maori Data Sovereignty. New Zealand</a:t>
            </a:r>
            <a:r>
              <a:rPr lang="en-US" sz="1200" b="0" i="0" dirty="0">
                <a:solidFill>
                  <a:srgbClr val="222222"/>
                </a:solidFill>
                <a:effectLst/>
                <a:latin typeface="Roboto"/>
              </a:rPr>
              <a:t>.</a:t>
            </a:r>
            <a:endParaRPr lang="en-US" sz="1800" b="0" i="0" dirty="0">
              <a:solidFill>
                <a:srgbClr val="222222"/>
              </a:solidFill>
              <a:effectLst/>
              <a:latin typeface="Roboto"/>
            </a:endParaRPr>
          </a:p>
          <a:p>
            <a:r>
              <a:rPr lang="en-US" sz="1800" b="0" i="0" dirty="0">
                <a:solidFill>
                  <a:srgbClr val="222222"/>
                </a:solidFill>
                <a:effectLst/>
                <a:latin typeface="Roboto"/>
              </a:rPr>
              <a:t>Ulises A. Mejias &amp; Nick </a:t>
            </a:r>
            <a:r>
              <a:rPr lang="en-US" sz="1800" b="0" i="0" dirty="0" err="1">
                <a:solidFill>
                  <a:srgbClr val="222222"/>
                </a:solidFill>
                <a:effectLst/>
                <a:latin typeface="Roboto"/>
              </a:rPr>
              <a:t>Couldry</a:t>
            </a:r>
            <a:r>
              <a:rPr lang="en-US" sz="1800" b="0" i="0" dirty="0">
                <a:solidFill>
                  <a:srgbClr val="222222"/>
                </a:solidFill>
                <a:effectLst/>
                <a:latin typeface="Roboto"/>
              </a:rPr>
              <a:t> (2019). [</a:t>
            </a:r>
            <a:r>
              <a:rPr lang="en-US" sz="1800" b="0" i="0" dirty="0" err="1">
                <a:solidFill>
                  <a:srgbClr val="222222"/>
                </a:solidFill>
                <a:effectLst/>
                <a:latin typeface="Roboto"/>
              </a:rPr>
              <a:t>BigDataSur</a:t>
            </a:r>
            <a:r>
              <a:rPr lang="en-US" sz="1800" b="0" i="0" dirty="0">
                <a:solidFill>
                  <a:srgbClr val="222222"/>
                </a:solidFill>
                <a:effectLst/>
                <a:latin typeface="Roboto"/>
              </a:rPr>
              <a:t>] Some thoughts on decolonizing data.</a:t>
            </a:r>
          </a:p>
          <a:p>
            <a:endParaRPr lang="en-US" b="0" i="0" dirty="0">
              <a:solidFill>
                <a:srgbClr val="222222"/>
              </a:solidFill>
              <a:effectLst/>
              <a:latin typeface="Roboto"/>
            </a:endParaRPr>
          </a:p>
          <a:p>
            <a:endParaRPr lang="en-NZ" b="0" i="0" dirty="0">
              <a:solidFill>
                <a:srgbClr val="222222"/>
              </a:solidFill>
              <a:effectLst/>
              <a:latin typeface="Roboto"/>
            </a:endParaRPr>
          </a:p>
          <a:p>
            <a:endParaRPr lang="en-NZ" dirty="0"/>
          </a:p>
        </p:txBody>
      </p:sp>
    </p:spTree>
    <p:extLst>
      <p:ext uri="{BB962C8B-B14F-4D97-AF65-F5344CB8AC3E}">
        <p14:creationId xmlns:p14="http://schemas.microsoft.com/office/powerpoint/2010/main" val="3266098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CAD57-4D3D-4560-A165-0D7621FF8B82}"/>
              </a:ext>
            </a:extLst>
          </p:cNvPr>
          <p:cNvSpPr>
            <a:spLocks noGrp="1"/>
          </p:cNvSpPr>
          <p:nvPr>
            <p:ph type="title"/>
          </p:nvPr>
        </p:nvSpPr>
        <p:spPr/>
        <p:txBody>
          <a:bodyPr/>
          <a:lstStyle/>
          <a:p>
            <a:r>
              <a:rPr lang="en-NZ" dirty="0"/>
              <a:t>Treaty of Waitangi protects Māori Data</a:t>
            </a:r>
          </a:p>
        </p:txBody>
      </p:sp>
      <p:sp>
        <p:nvSpPr>
          <p:cNvPr id="3" name="Content Placeholder 2">
            <a:extLst>
              <a:ext uri="{FF2B5EF4-FFF2-40B4-BE49-F238E27FC236}">
                <a16:creationId xmlns:a16="http://schemas.microsoft.com/office/drawing/2014/main" id="{F824733D-3C19-4CEC-BBC1-237D0E358895}"/>
              </a:ext>
            </a:extLst>
          </p:cNvPr>
          <p:cNvSpPr>
            <a:spLocks noGrp="1"/>
          </p:cNvSpPr>
          <p:nvPr>
            <p:ph idx="1"/>
          </p:nvPr>
        </p:nvSpPr>
        <p:spPr/>
        <p:txBody>
          <a:bodyPr>
            <a:normAutofit fontScale="92500" lnSpcReduction="10000"/>
          </a:bodyPr>
          <a:lstStyle/>
          <a:p>
            <a:pPr algn="l"/>
            <a:r>
              <a:rPr lang="en-US" b="1" i="0" dirty="0">
                <a:solidFill>
                  <a:srgbClr val="202122"/>
                </a:solidFill>
                <a:effectLst/>
                <a:latin typeface="Arial" panose="020B0604020202020204" pitchFamily="34" charset="0"/>
              </a:rPr>
              <a:t>Article II English:</a:t>
            </a:r>
            <a:endParaRPr lang="en-US" b="0" i="0" dirty="0">
              <a:solidFill>
                <a:srgbClr val="202122"/>
              </a:solidFill>
              <a:effectLst/>
              <a:latin typeface="Arial" panose="020B0604020202020204" pitchFamily="34" charset="0"/>
            </a:endParaRPr>
          </a:p>
          <a:p>
            <a:pPr marL="0" indent="0" algn="l">
              <a:buNone/>
            </a:pPr>
            <a:r>
              <a:rPr lang="en-US" b="0" i="0" dirty="0">
                <a:solidFill>
                  <a:srgbClr val="202122"/>
                </a:solidFill>
                <a:effectLst/>
                <a:latin typeface="Arial" panose="020B0604020202020204" pitchFamily="34" charset="0"/>
              </a:rPr>
              <a:t>Her Majesty </a:t>
            </a:r>
            <a:r>
              <a:rPr lang="en-US" b="0" i="0" dirty="0">
                <a:solidFill>
                  <a:srgbClr val="FF0000"/>
                </a:solidFill>
                <a:effectLst/>
                <a:latin typeface="Arial" panose="020B0604020202020204" pitchFamily="34" charset="0"/>
              </a:rPr>
              <a:t>the Queen of England confirms and guarantees</a:t>
            </a:r>
            <a:r>
              <a:rPr lang="en-US" b="0" i="0" dirty="0">
                <a:solidFill>
                  <a:srgbClr val="202122"/>
                </a:solidFill>
                <a:effectLst/>
                <a:latin typeface="Arial" panose="020B0604020202020204" pitchFamily="34" charset="0"/>
              </a:rPr>
              <a:t> to the Chiefs and Tribes of New Zealand and to the respective families and individuals thereof the </a:t>
            </a:r>
            <a:r>
              <a:rPr lang="en-US" b="0" i="0" dirty="0">
                <a:solidFill>
                  <a:srgbClr val="FF0000"/>
                </a:solidFill>
                <a:effectLst/>
                <a:latin typeface="Arial" panose="020B0604020202020204" pitchFamily="34" charset="0"/>
              </a:rPr>
              <a:t>full exclusive and undisturbed possession of their Lands and Estates Forests Fisheries and other properties which they may collectively or individually possess so long as it is their wish and desire to retain the same in their possession</a:t>
            </a:r>
            <a:r>
              <a:rPr lang="en-US" b="0" i="0" dirty="0">
                <a:solidFill>
                  <a:srgbClr val="202122"/>
                </a:solidFill>
                <a:effectLst/>
                <a:latin typeface="Arial" panose="020B0604020202020204" pitchFamily="34" charset="0"/>
              </a:rPr>
              <a:t>; but the Chiefs of the United Tribes and the individual Chiefs yield to Her Majesty the exclusive right of Preemption over such lands as the proprietors thereof may be disposed to alienate at such prices as may be agreed upon between the respective Proprietors and persons appointed by Her Majesty to treat with them in that behalf.</a:t>
            </a:r>
          </a:p>
          <a:p>
            <a:pPr marL="0" indent="0">
              <a:buNone/>
            </a:pPr>
            <a:endParaRPr lang="en-NZ" dirty="0"/>
          </a:p>
        </p:txBody>
      </p:sp>
    </p:spTree>
    <p:extLst>
      <p:ext uri="{BB962C8B-B14F-4D97-AF65-F5344CB8AC3E}">
        <p14:creationId xmlns:p14="http://schemas.microsoft.com/office/powerpoint/2010/main" val="4241451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CAD57-4D3D-4560-A165-0D7621FF8B82}"/>
              </a:ext>
            </a:extLst>
          </p:cNvPr>
          <p:cNvSpPr>
            <a:spLocks noGrp="1"/>
          </p:cNvSpPr>
          <p:nvPr>
            <p:ph type="title"/>
          </p:nvPr>
        </p:nvSpPr>
        <p:spPr/>
        <p:txBody>
          <a:bodyPr/>
          <a:lstStyle/>
          <a:p>
            <a:r>
              <a:rPr lang="en-NZ" dirty="0"/>
              <a:t>Te Tiriti protects Māori Data</a:t>
            </a:r>
          </a:p>
        </p:txBody>
      </p:sp>
      <p:sp>
        <p:nvSpPr>
          <p:cNvPr id="3" name="Content Placeholder 2">
            <a:extLst>
              <a:ext uri="{FF2B5EF4-FFF2-40B4-BE49-F238E27FC236}">
                <a16:creationId xmlns:a16="http://schemas.microsoft.com/office/drawing/2014/main" id="{F824733D-3C19-4CEC-BBC1-237D0E358895}"/>
              </a:ext>
            </a:extLst>
          </p:cNvPr>
          <p:cNvSpPr>
            <a:spLocks noGrp="1"/>
          </p:cNvSpPr>
          <p:nvPr>
            <p:ph idx="1"/>
          </p:nvPr>
        </p:nvSpPr>
        <p:spPr/>
        <p:txBody>
          <a:bodyPr>
            <a:normAutofit/>
          </a:bodyPr>
          <a:lstStyle/>
          <a:p>
            <a:pPr algn="l"/>
            <a:r>
              <a:rPr lang="en-US" b="1" i="0" dirty="0">
                <a:solidFill>
                  <a:srgbClr val="202122"/>
                </a:solidFill>
                <a:effectLst/>
                <a:latin typeface="Arial" panose="020B0604020202020204" pitchFamily="34" charset="0"/>
              </a:rPr>
              <a:t>Article II Translation:</a:t>
            </a:r>
            <a:endParaRPr lang="en-US" b="0" i="0" dirty="0">
              <a:solidFill>
                <a:srgbClr val="202122"/>
              </a:solidFill>
              <a:effectLst/>
              <a:latin typeface="Arial" panose="020B0604020202020204" pitchFamily="34" charset="0"/>
            </a:endParaRPr>
          </a:p>
          <a:p>
            <a:pPr algn="l"/>
            <a:r>
              <a:rPr lang="en-US" b="0" i="0" dirty="0">
                <a:solidFill>
                  <a:srgbClr val="FF0000"/>
                </a:solidFill>
                <a:effectLst/>
                <a:latin typeface="Roboto"/>
              </a:rPr>
              <a:t>The Queen of England agrees to protect the chiefs, the subtribes and all the people of New Zealand in the unqualified exercise of their chieftainship over their lands, villages and all their treasures</a:t>
            </a:r>
            <a:r>
              <a:rPr lang="en-US" b="0" i="0" dirty="0">
                <a:solidFill>
                  <a:srgbClr val="222222"/>
                </a:solidFill>
                <a:effectLst/>
                <a:latin typeface="Roboto"/>
              </a:rPr>
              <a:t>. But on the other hand the Chiefs of the Confederation and all the Chiefs will sell land to the Queen at a price agreed to by the person owning it and by the person buying it (the latter being) appointed by the Queen as her purchase agent.</a:t>
            </a:r>
            <a:endParaRPr lang="en-NZ" dirty="0"/>
          </a:p>
        </p:txBody>
      </p:sp>
    </p:spTree>
    <p:extLst>
      <p:ext uri="{BB962C8B-B14F-4D97-AF65-F5344CB8AC3E}">
        <p14:creationId xmlns:p14="http://schemas.microsoft.com/office/powerpoint/2010/main" val="331232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598D8-3F77-45A3-940C-5271BC8F1024}"/>
              </a:ext>
            </a:extLst>
          </p:cNvPr>
          <p:cNvSpPr>
            <a:spLocks noGrp="1"/>
          </p:cNvSpPr>
          <p:nvPr>
            <p:ph type="title"/>
          </p:nvPr>
        </p:nvSpPr>
        <p:spPr/>
        <p:txBody>
          <a:bodyPr/>
          <a:lstStyle/>
          <a:p>
            <a:r>
              <a:rPr lang="en-NZ" dirty="0"/>
              <a:t>Article II relevance to Māori Data</a:t>
            </a:r>
          </a:p>
        </p:txBody>
      </p:sp>
      <p:sp>
        <p:nvSpPr>
          <p:cNvPr id="3" name="Content Placeholder 2">
            <a:extLst>
              <a:ext uri="{FF2B5EF4-FFF2-40B4-BE49-F238E27FC236}">
                <a16:creationId xmlns:a16="http://schemas.microsoft.com/office/drawing/2014/main" id="{3DBBADED-CA77-4C3B-8C1D-B34BF200D553}"/>
              </a:ext>
            </a:extLst>
          </p:cNvPr>
          <p:cNvSpPr>
            <a:spLocks noGrp="1"/>
          </p:cNvSpPr>
          <p:nvPr>
            <p:ph idx="1"/>
          </p:nvPr>
        </p:nvSpPr>
        <p:spPr/>
        <p:txBody>
          <a:bodyPr>
            <a:normAutofit/>
          </a:bodyPr>
          <a:lstStyle/>
          <a:p>
            <a:pPr algn="l">
              <a:buFont typeface="+mj-lt"/>
              <a:buAutoNum type="arabicPeriod"/>
            </a:pPr>
            <a:r>
              <a:rPr lang="en-US" b="1" i="0" dirty="0">
                <a:solidFill>
                  <a:srgbClr val="222222"/>
                </a:solidFill>
                <a:effectLst/>
                <a:latin typeface="Roboto"/>
              </a:rPr>
              <a:t> Partnership</a:t>
            </a:r>
            <a:r>
              <a:rPr lang="en-US" b="0" i="0" dirty="0">
                <a:solidFill>
                  <a:srgbClr val="222222"/>
                </a:solidFill>
                <a:effectLst/>
                <a:latin typeface="Roboto"/>
              </a:rPr>
              <a:t>: interactions between the Treaty partners must be based on mutual good faith, cooperation, tolerance, honesty and respect</a:t>
            </a:r>
            <a:br>
              <a:rPr lang="en-US" b="0" i="0" dirty="0">
                <a:solidFill>
                  <a:srgbClr val="222222"/>
                </a:solidFill>
                <a:effectLst/>
                <a:latin typeface="Roboto"/>
              </a:rPr>
            </a:br>
            <a:endParaRPr lang="en-US" b="0" i="0" dirty="0">
              <a:solidFill>
                <a:srgbClr val="222222"/>
              </a:solidFill>
              <a:effectLst/>
              <a:latin typeface="Roboto"/>
            </a:endParaRPr>
          </a:p>
          <a:p>
            <a:pPr algn="l">
              <a:buFont typeface="+mj-lt"/>
              <a:buAutoNum type="arabicPeriod"/>
            </a:pPr>
            <a:r>
              <a:rPr lang="en-US" b="1" i="0" dirty="0">
                <a:solidFill>
                  <a:srgbClr val="222222"/>
                </a:solidFill>
                <a:effectLst/>
                <a:latin typeface="Roboto"/>
              </a:rPr>
              <a:t> Participation</a:t>
            </a:r>
            <a:r>
              <a:rPr lang="en-US" b="0" i="0" dirty="0">
                <a:solidFill>
                  <a:srgbClr val="222222"/>
                </a:solidFill>
                <a:effectLst/>
                <a:latin typeface="Roboto"/>
              </a:rPr>
              <a:t>: this principle secures active and equitable participation by tangata whenua</a:t>
            </a:r>
            <a:br>
              <a:rPr lang="en-US" b="0" i="0" dirty="0">
                <a:solidFill>
                  <a:srgbClr val="222222"/>
                </a:solidFill>
                <a:effectLst/>
                <a:latin typeface="Roboto"/>
              </a:rPr>
            </a:br>
            <a:endParaRPr lang="en-US" b="0" i="0" dirty="0">
              <a:solidFill>
                <a:srgbClr val="222222"/>
              </a:solidFill>
              <a:effectLst/>
              <a:latin typeface="Roboto"/>
            </a:endParaRPr>
          </a:p>
          <a:p>
            <a:pPr algn="l">
              <a:buFont typeface="+mj-lt"/>
              <a:buAutoNum type="arabicPeriod"/>
            </a:pPr>
            <a:r>
              <a:rPr lang="en-US" b="1" i="0" dirty="0">
                <a:solidFill>
                  <a:srgbClr val="222222"/>
                </a:solidFill>
                <a:effectLst/>
                <a:latin typeface="Roboto"/>
              </a:rPr>
              <a:t> Protection</a:t>
            </a:r>
            <a:r>
              <a:rPr lang="en-US" b="0" i="0" dirty="0">
                <a:solidFill>
                  <a:srgbClr val="222222"/>
                </a:solidFill>
                <a:effectLst/>
                <a:latin typeface="Roboto"/>
              </a:rPr>
              <a:t>: government must protect whakapapa, cultural practices and taonga, including protocols, customs and language.</a:t>
            </a:r>
          </a:p>
          <a:p>
            <a:pPr marL="0" indent="0">
              <a:buNone/>
            </a:pPr>
            <a:endParaRPr lang="en-NZ" dirty="0"/>
          </a:p>
        </p:txBody>
      </p:sp>
    </p:spTree>
    <p:extLst>
      <p:ext uri="{BB962C8B-B14F-4D97-AF65-F5344CB8AC3E}">
        <p14:creationId xmlns:p14="http://schemas.microsoft.com/office/powerpoint/2010/main" val="956314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AC691-9FBF-4C07-95DE-B3BD696ABFDE}"/>
              </a:ext>
            </a:extLst>
          </p:cNvPr>
          <p:cNvSpPr>
            <a:spLocks noGrp="1"/>
          </p:cNvSpPr>
          <p:nvPr>
            <p:ph type="title"/>
          </p:nvPr>
        </p:nvSpPr>
        <p:spPr/>
        <p:txBody>
          <a:bodyPr/>
          <a:lstStyle/>
          <a:p>
            <a:r>
              <a:rPr lang="en-US" dirty="0"/>
              <a:t>United Nations Declaration on the Rights of Indigenous Peoples 2007.</a:t>
            </a:r>
            <a:endParaRPr lang="en-NZ" dirty="0"/>
          </a:p>
        </p:txBody>
      </p:sp>
      <p:sp>
        <p:nvSpPr>
          <p:cNvPr id="3" name="Content Placeholder 2">
            <a:extLst>
              <a:ext uri="{FF2B5EF4-FFF2-40B4-BE49-F238E27FC236}">
                <a16:creationId xmlns:a16="http://schemas.microsoft.com/office/drawing/2014/main" id="{6D735E52-1C37-4EA6-BC5C-91E61D2EBF79}"/>
              </a:ext>
            </a:extLst>
          </p:cNvPr>
          <p:cNvSpPr>
            <a:spLocks noGrp="1"/>
          </p:cNvSpPr>
          <p:nvPr>
            <p:ph idx="1"/>
          </p:nvPr>
        </p:nvSpPr>
        <p:spPr/>
        <p:txBody>
          <a:bodyPr/>
          <a:lstStyle/>
          <a:p>
            <a:r>
              <a:rPr lang="en-US" dirty="0"/>
              <a:t>Its 46 articles cover all areas of human rights and interests as they apply to Indigenous Peoples. The following 21 articles are generally applicable to Indigenous Data. Depending on the Data there may be others.</a:t>
            </a:r>
          </a:p>
          <a:p>
            <a:r>
              <a:rPr lang="en-NZ" dirty="0"/>
              <a:t>Articles: 1,2,3,4,7,8,11,15,18,19,32,37,38,39,40,41,42,43,44,45,46</a:t>
            </a:r>
          </a:p>
        </p:txBody>
      </p:sp>
    </p:spTree>
    <p:extLst>
      <p:ext uri="{BB962C8B-B14F-4D97-AF65-F5344CB8AC3E}">
        <p14:creationId xmlns:p14="http://schemas.microsoft.com/office/powerpoint/2010/main" val="1642992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C9193-A37D-491D-B26C-7A0C0CDA8448}"/>
              </a:ext>
            </a:extLst>
          </p:cNvPr>
          <p:cNvSpPr>
            <a:spLocks noGrp="1"/>
          </p:cNvSpPr>
          <p:nvPr>
            <p:ph type="title"/>
          </p:nvPr>
        </p:nvSpPr>
        <p:spPr/>
        <p:txBody>
          <a:bodyPr/>
          <a:lstStyle/>
          <a:p>
            <a:r>
              <a:rPr lang="en-NZ" dirty="0"/>
              <a:t>Pre Colonisation, Maori perceptions of Data</a:t>
            </a:r>
          </a:p>
        </p:txBody>
      </p:sp>
      <p:pic>
        <p:nvPicPr>
          <p:cNvPr id="21" name="Content Placeholder 20" descr="A picture containing grass, outdoor, plane, building&#10;&#10;Description automatically generated">
            <a:extLst>
              <a:ext uri="{FF2B5EF4-FFF2-40B4-BE49-F238E27FC236}">
                <a16:creationId xmlns:a16="http://schemas.microsoft.com/office/drawing/2014/main" id="{6D887FE1-2974-47E1-AA14-BD50C6A5E15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95755" y="2020753"/>
            <a:ext cx="9551962" cy="4837247"/>
          </a:xfrm>
        </p:spPr>
      </p:pic>
    </p:spTree>
    <p:extLst>
      <p:ext uri="{BB962C8B-B14F-4D97-AF65-F5344CB8AC3E}">
        <p14:creationId xmlns:p14="http://schemas.microsoft.com/office/powerpoint/2010/main" val="1360678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995DB-748A-41AC-A426-285209B4ADEA}"/>
              </a:ext>
            </a:extLst>
          </p:cNvPr>
          <p:cNvSpPr>
            <a:spLocks noGrp="1"/>
          </p:cNvSpPr>
          <p:nvPr>
            <p:ph type="title"/>
          </p:nvPr>
        </p:nvSpPr>
        <p:spPr/>
        <p:txBody>
          <a:bodyPr/>
          <a:lstStyle/>
          <a:p>
            <a:r>
              <a:rPr lang="en-NZ" dirty="0"/>
              <a:t>What is Māori Data</a:t>
            </a:r>
          </a:p>
        </p:txBody>
      </p:sp>
      <p:sp>
        <p:nvSpPr>
          <p:cNvPr id="3" name="Content Placeholder 2">
            <a:extLst>
              <a:ext uri="{FF2B5EF4-FFF2-40B4-BE49-F238E27FC236}">
                <a16:creationId xmlns:a16="http://schemas.microsoft.com/office/drawing/2014/main" id="{E1BFBDD8-2DBB-4D67-A0AF-9FD55FD5507D}"/>
              </a:ext>
            </a:extLst>
          </p:cNvPr>
          <p:cNvSpPr>
            <a:spLocks noGrp="1"/>
          </p:cNvSpPr>
          <p:nvPr>
            <p:ph idx="1"/>
          </p:nvPr>
        </p:nvSpPr>
        <p:spPr/>
        <p:txBody>
          <a:bodyPr>
            <a:normAutofit/>
          </a:bodyPr>
          <a:lstStyle/>
          <a:p>
            <a:pPr marL="0" indent="0">
              <a:buNone/>
            </a:pPr>
            <a:r>
              <a:rPr lang="en-NZ" sz="3600" dirty="0">
                <a:effectLst/>
                <a:latin typeface="Lato"/>
                <a:ea typeface="Calibri" panose="020F0502020204030204" pitchFamily="34" charset="0"/>
                <a:cs typeface="Times New Roman" panose="02020603050405020304" pitchFamily="18" charset="0"/>
              </a:rPr>
              <a:t>Information or knowledge, in any format or medium, which is about, from,</a:t>
            </a:r>
            <a:r>
              <a:rPr lang="en-US" sz="3600" dirty="0">
                <a:effectLst/>
                <a:latin typeface="Lato"/>
                <a:ea typeface="Calibri" panose="020F0502020204030204" pitchFamily="34" charset="0"/>
                <a:cs typeface="Times New Roman" panose="02020603050405020304" pitchFamily="18" charset="0"/>
              </a:rPr>
              <a:t> produced by Māori, describes Māori and the environments Maori have relationships with, made by Māori or contains any Māori content or association </a:t>
            </a:r>
            <a:r>
              <a:rPr lang="en-NZ" sz="3600" dirty="0">
                <a:effectLst/>
                <a:latin typeface="Lato"/>
                <a:ea typeface="Calibri" panose="020F0502020204030204" pitchFamily="34" charset="0"/>
                <a:cs typeface="Times New Roman" panose="02020603050405020304" pitchFamily="18" charset="0"/>
              </a:rPr>
              <a:t>or may affect Māori, whānau, hapū, iwi and Māori organisations either collectively or individually</a:t>
            </a:r>
            <a:r>
              <a:rPr lang="en-NZ"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NZ" dirty="0"/>
          </a:p>
        </p:txBody>
      </p:sp>
    </p:spTree>
    <p:extLst>
      <p:ext uri="{BB962C8B-B14F-4D97-AF65-F5344CB8AC3E}">
        <p14:creationId xmlns:p14="http://schemas.microsoft.com/office/powerpoint/2010/main" val="928917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BA89FBD-F707-44E3-9769-D258FC526414}"/>
              </a:ext>
            </a:extLst>
          </p:cNvPr>
          <p:cNvSpPr>
            <a:spLocks noGrp="1"/>
          </p:cNvSpPr>
          <p:nvPr>
            <p:ph type="title"/>
          </p:nvPr>
        </p:nvSpPr>
        <p:spPr/>
        <p:txBody>
          <a:bodyPr/>
          <a:lstStyle/>
          <a:p>
            <a:r>
              <a:rPr lang="en-US" b="0" i="0" dirty="0">
                <a:effectLst/>
                <a:latin typeface="Lato"/>
              </a:rPr>
              <a:t>Māori Data Sovereignty – Common Definition in New Zealand</a:t>
            </a:r>
            <a:endParaRPr lang="en-NZ" dirty="0"/>
          </a:p>
        </p:txBody>
      </p:sp>
      <p:sp>
        <p:nvSpPr>
          <p:cNvPr id="5" name="Content Placeholder 4">
            <a:extLst>
              <a:ext uri="{FF2B5EF4-FFF2-40B4-BE49-F238E27FC236}">
                <a16:creationId xmlns:a16="http://schemas.microsoft.com/office/drawing/2014/main" id="{44D05B52-1B84-4828-9143-5EA95A9AFD78}"/>
              </a:ext>
            </a:extLst>
          </p:cNvPr>
          <p:cNvSpPr>
            <a:spLocks noGrp="1"/>
          </p:cNvSpPr>
          <p:nvPr>
            <p:ph idx="1"/>
          </p:nvPr>
        </p:nvSpPr>
        <p:spPr/>
        <p:txBody>
          <a:bodyPr/>
          <a:lstStyle/>
          <a:p>
            <a:pPr marL="0" indent="0" algn="l">
              <a:buNone/>
            </a:pPr>
            <a:r>
              <a:rPr lang="en-US" sz="3600" b="0" i="0" dirty="0">
                <a:effectLst/>
                <a:latin typeface="Lato"/>
              </a:rPr>
              <a:t>Māori Data Sovereignty supports tribal sovereignty and the </a:t>
            </a:r>
            <a:r>
              <a:rPr lang="en-US" sz="3600" b="0" i="0" dirty="0" err="1">
                <a:effectLst/>
                <a:latin typeface="Lato"/>
              </a:rPr>
              <a:t>revitalisation</a:t>
            </a:r>
            <a:r>
              <a:rPr lang="en-US" sz="3600" b="0" i="0" dirty="0">
                <a:effectLst/>
                <a:latin typeface="Lato"/>
              </a:rPr>
              <a:t> of Maori and Iwi aspirations. (Te Mana </a:t>
            </a:r>
            <a:r>
              <a:rPr lang="en-US" sz="3600" b="0" i="0" dirty="0" err="1">
                <a:effectLst/>
                <a:latin typeface="Lato"/>
              </a:rPr>
              <a:t>Rauranga</a:t>
            </a:r>
            <a:r>
              <a:rPr lang="en-US" sz="3600" b="0" i="0" dirty="0">
                <a:effectLst/>
                <a:latin typeface="Lato"/>
              </a:rPr>
              <a:t> Maori Data Sovereignty Network) </a:t>
            </a:r>
          </a:p>
          <a:p>
            <a:pPr marL="0" indent="0">
              <a:buNone/>
            </a:pPr>
            <a:endParaRPr lang="en-NZ" dirty="0"/>
          </a:p>
        </p:txBody>
      </p:sp>
    </p:spTree>
    <p:extLst>
      <p:ext uri="{BB962C8B-B14F-4D97-AF65-F5344CB8AC3E}">
        <p14:creationId xmlns:p14="http://schemas.microsoft.com/office/powerpoint/2010/main" val="3056827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66455-2009-4434-B639-6E6FC45E9962}"/>
              </a:ext>
            </a:extLst>
          </p:cNvPr>
          <p:cNvSpPr>
            <a:spLocks noGrp="1"/>
          </p:cNvSpPr>
          <p:nvPr>
            <p:ph type="title"/>
          </p:nvPr>
        </p:nvSpPr>
        <p:spPr/>
        <p:txBody>
          <a:bodyPr/>
          <a:lstStyle/>
          <a:p>
            <a:r>
              <a:rPr lang="en-NZ" dirty="0"/>
              <a:t>Māori Data Sovereignty – a modified definition.</a:t>
            </a:r>
          </a:p>
        </p:txBody>
      </p:sp>
      <p:sp>
        <p:nvSpPr>
          <p:cNvPr id="3" name="Content Placeholder 2">
            <a:extLst>
              <a:ext uri="{FF2B5EF4-FFF2-40B4-BE49-F238E27FC236}">
                <a16:creationId xmlns:a16="http://schemas.microsoft.com/office/drawing/2014/main" id="{5CA63F90-3004-48CB-8991-ECE48AFF7F50}"/>
              </a:ext>
            </a:extLst>
          </p:cNvPr>
          <p:cNvSpPr>
            <a:spLocks noGrp="1"/>
          </p:cNvSpPr>
          <p:nvPr>
            <p:ph idx="1"/>
          </p:nvPr>
        </p:nvSpPr>
        <p:spPr/>
        <p:txBody>
          <a:bodyPr/>
          <a:lstStyle/>
          <a:p>
            <a:pPr marL="0" indent="0">
              <a:buNone/>
            </a:pPr>
            <a:r>
              <a:rPr lang="en-US" dirty="0"/>
              <a:t>Māori Data Sovereignty refers to the inherent rights and interests Māori, whānau, hapū, iwi and Māori </a:t>
            </a:r>
            <a:r>
              <a:rPr lang="en-US" dirty="0" err="1"/>
              <a:t>organisations</a:t>
            </a:r>
            <a:r>
              <a:rPr lang="en-US" dirty="0"/>
              <a:t> have in relation to the creation, collection, access, analysis, interpretation, management, dissemination, re-use and control of data relating to </a:t>
            </a:r>
            <a:r>
              <a:rPr lang="en-NZ" sz="2800" dirty="0">
                <a:effectLst/>
                <a:latin typeface="Lato"/>
                <a:ea typeface="Calibri" panose="020F0502020204030204" pitchFamily="34" charset="0"/>
                <a:cs typeface="Times New Roman" panose="02020603050405020304" pitchFamily="18" charset="0"/>
              </a:rPr>
              <a:t>Māori, whānau, hapū, iwi and Māori organisations</a:t>
            </a:r>
            <a:r>
              <a:rPr lang="en-US" dirty="0"/>
              <a:t> as guaranteed in Article II of Te Tiriti/Treaty of Waitangi.</a:t>
            </a:r>
            <a:endParaRPr lang="en-NZ" dirty="0"/>
          </a:p>
        </p:txBody>
      </p:sp>
    </p:spTree>
    <p:extLst>
      <p:ext uri="{BB962C8B-B14F-4D97-AF65-F5344CB8AC3E}">
        <p14:creationId xmlns:p14="http://schemas.microsoft.com/office/powerpoint/2010/main" val="39180225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1537</TotalTime>
  <Words>1369</Words>
  <Application>Microsoft Office PowerPoint</Application>
  <PresentationFormat>Widescreen</PresentationFormat>
  <Paragraphs>75</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Calibri Light</vt:lpstr>
      <vt:lpstr>Lato</vt:lpstr>
      <vt:lpstr>Roboto</vt:lpstr>
      <vt:lpstr>Times New Roman</vt:lpstr>
      <vt:lpstr>Office Theme</vt:lpstr>
      <vt:lpstr>Māori Data Sovereignty and Digital Colonisation</vt:lpstr>
      <vt:lpstr>Treaty of Waitangi protects Māori Data</vt:lpstr>
      <vt:lpstr>Te Tiriti protects Māori Data</vt:lpstr>
      <vt:lpstr>Article II relevance to Māori Data</vt:lpstr>
      <vt:lpstr>United Nations Declaration on the Rights of Indigenous Peoples 2007.</vt:lpstr>
      <vt:lpstr>Pre Colonisation, Maori perceptions of Data</vt:lpstr>
      <vt:lpstr>What is Māori Data</vt:lpstr>
      <vt:lpstr>Māori Data Sovereignty – Common Definition in New Zealand</vt:lpstr>
      <vt:lpstr>Māori Data Sovereignty – a modified definition.</vt:lpstr>
      <vt:lpstr>Māori Data Sovereignty – some practicable steps</vt:lpstr>
      <vt:lpstr>Digital Colonisation </vt:lpstr>
      <vt:lpstr>Māori Data Governance</vt:lpstr>
      <vt:lpstr>Govt Covid19 Tracing App</vt:lpstr>
      <vt:lpstr>Budapest Convention</vt:lpstr>
      <vt:lpstr>Extra reading by the author 1 of 2</vt:lpstr>
      <vt:lpstr>Extra reading by the author 2 of 2</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Maori Data</dc:title>
  <dc:creator>KT Taiuru</dc:creator>
  <cp:lastModifiedBy>KT Taiuru</cp:lastModifiedBy>
  <cp:revision>11</cp:revision>
  <dcterms:created xsi:type="dcterms:W3CDTF">2020-09-09T01:18:58Z</dcterms:created>
  <dcterms:modified xsi:type="dcterms:W3CDTF">2020-09-10T21:10:10Z</dcterms:modified>
</cp:coreProperties>
</file>